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3086100"/>
            <a:ext cx="7162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6953250" cy="2381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36912"/>
            <a:ext cx="11049000" cy="2809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449" y="5585817"/>
            <a:ext cx="115824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619" r="349"/>
          <a:stretch/>
        </p:blipFill>
        <p:spPr>
          <a:xfrm>
            <a:off x="191345" y="1268760"/>
            <a:ext cx="11665296" cy="43761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83" y="5805264"/>
            <a:ext cx="115633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47775"/>
            <a:ext cx="116014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68125" cy="5227089"/>
            <a:chOff x="263352" y="1340768"/>
            <a:chExt cx="11668125" cy="52270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68125" cy="445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976" y="5872532"/>
              <a:ext cx="11572875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82" r="192"/>
          <a:stretch/>
        </p:blipFill>
        <p:spPr>
          <a:xfrm>
            <a:off x="1127448" y="836712"/>
            <a:ext cx="10771015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222" y="1980382"/>
            <a:ext cx="11039475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23036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07531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02443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9557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633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20789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14865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163989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298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63753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27277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4949" y="4990801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6825"/>
            <a:ext cx="1163002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7" y="5877272"/>
            <a:ext cx="1168717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27" y="4760243"/>
            <a:ext cx="11525250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5017389"/>
            <a:ext cx="1944216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805264"/>
            <a:ext cx="116014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02" y="5877272"/>
            <a:ext cx="116681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385" b="44230"/>
          <a:stretch/>
        </p:blipFill>
        <p:spPr>
          <a:xfrm>
            <a:off x="263352" y="1340768"/>
            <a:ext cx="11665296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5124"/>
            <a:ext cx="116109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381"/>
            <a:ext cx="10582672" cy="56091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06084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4928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489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1992" y="2348880"/>
            <a:ext cx="1460718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7533" y="4278406"/>
            <a:ext cx="120720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564904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65313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1390"/>
            <a:ext cx="10701980" cy="55966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653136"/>
            <a:ext cx="610075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20500" cy="4624561"/>
            <a:chOff x="263352" y="1268760"/>
            <a:chExt cx="11620500" cy="46245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20500" cy="914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492896"/>
              <a:ext cx="10629900" cy="3400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33569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2026-01-29T09:03:46Z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