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3052762"/>
            <a:ext cx="7086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71615"/>
            <a:ext cx="9636124" cy="60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23" y="1254421"/>
            <a:ext cx="11461302" cy="5539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85184"/>
            <a:ext cx="117157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29"/>
            <a:ext cx="11763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793148" cy="508498"/>
            <a:chOff x="142002" y="1340768"/>
            <a:chExt cx="12068175" cy="6436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002" y="1340768"/>
              <a:ext cx="10325100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7102" y="1346222"/>
              <a:ext cx="1743075" cy="6381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2060848"/>
            <a:ext cx="9077325" cy="3543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1366812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1657350"/>
            <a:ext cx="90773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77" y="5013176"/>
            <a:ext cx="118014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41980" y="5085184"/>
            <a:ext cx="113799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8088" cy="52958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564904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068960"/>
            <a:ext cx="118681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149080"/>
            <a:ext cx="118967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098079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047204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67529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116654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5065780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144379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4093504"/>
            <a:ext cx="10952237" cy="64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4076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30120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077072"/>
            <a:ext cx="118300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590" y="3330583"/>
            <a:ext cx="288032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3156" y="5118391"/>
            <a:ext cx="292662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56" y="4869210"/>
            <a:ext cx="117729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4908463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58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92896"/>
            <a:ext cx="35283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85808"/>
            <a:ext cx="352839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252028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33124" cy="5328592"/>
            <a:chOff x="191344" y="1268760"/>
            <a:chExt cx="11779323" cy="61222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6337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2167" y="4828774"/>
              <a:ext cx="10858500" cy="2562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452198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9250"/>
            <a:ext cx="11753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920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