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132856"/>
            <a:ext cx="77247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573016"/>
            <a:ext cx="61626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381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6325938" cy="12703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556792"/>
            <a:ext cx="115443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794" cy="54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3500"/>
            <a:ext cx="116871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16335"/>
            <a:ext cx="11737304" cy="73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872864"/>
            <a:ext cx="11737304" cy="73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64115"/>
            <a:ext cx="11737304" cy="73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55366"/>
            <a:ext cx="11737304" cy="73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11893"/>
            <a:ext cx="11737304" cy="73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932" y="1302400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32" y="2158929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932" y="3050180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932" y="3941431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32" y="4797958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932" y="5700785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932" y="1256100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32" y="2112629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932" y="3003880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932" y="3895131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32" y="4751658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932" y="5654485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932" y="1395000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932" y="2251529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932" y="3142780"/>
            <a:ext cx="11737304" cy="607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77" y="1240405"/>
            <a:ext cx="11401425" cy="5810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89477" y="1916832"/>
            <a:ext cx="11156834" cy="4746104"/>
            <a:chOff x="68660" y="476672"/>
            <a:chExt cx="11668125" cy="553471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60" y="476672"/>
              <a:ext cx="11668125" cy="4819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373216"/>
              <a:ext cx="5705475" cy="6381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220442" y="2564904"/>
            <a:ext cx="21554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65313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1464" y="540932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43"/>
            <a:ext cx="7229475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67952"/>
            <a:ext cx="8964660" cy="525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9675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455613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36510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9" y="1988840"/>
            <a:ext cx="11496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776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2492" y="220486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2492" y="398736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2492" y="5630971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2662" y="198884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2662" y="347040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2662" y="492881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8747026" cy="3057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-1" r="-1840" b="20175"/>
          <a:stretch/>
        </p:blipFill>
        <p:spPr>
          <a:xfrm>
            <a:off x="335360" y="4402113"/>
            <a:ext cx="11737304" cy="245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28479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6871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48680"/>
            <a:ext cx="316230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484784"/>
            <a:ext cx="9836744" cy="523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68960"/>
            <a:ext cx="41764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960607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6916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26110"/>
            <a:ext cx="1368152" cy="574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89040"/>
            <a:ext cx="2952328" cy="574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11080"/>
            <a:ext cx="2232248" cy="608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3117176"/>
            <a:ext cx="864096" cy="50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2026-01-29T09:24:11Z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