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70" r:id="rId65"/>
    <p:sldId id="371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36712"/>
            <a:ext cx="10499672" cy="5864926"/>
            <a:chOff x="753913" y="532863"/>
            <a:chExt cx="10814696" cy="6376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3913" y="532863"/>
              <a:ext cx="10814696" cy="16878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2220707"/>
              <a:ext cx="9203530" cy="468859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375920" y="311781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80" y="3688301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0096" y="4257367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1904" y="5245168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2454" y="568500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005064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68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912" y="1278298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212976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849" y="4365104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17032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76126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441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2308"/>
            <a:ext cx="10629148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63350" cy="5368602"/>
            <a:chOff x="263352" y="1268760"/>
            <a:chExt cx="11563350" cy="5368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478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414" y="6237312"/>
              <a:ext cx="10067925" cy="400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440516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50427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637261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6215995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38675"/>
            <a:ext cx="979170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149079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0104" y="1268760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8000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400" y="1268873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1905480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258838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3224994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815302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4457259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572875" cy="5269157"/>
            <a:chOff x="248140" y="1924153"/>
            <a:chExt cx="11572875" cy="52691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3465" r="659"/>
            <a:stretch/>
          </p:blipFill>
          <p:spPr>
            <a:xfrm>
              <a:off x="263352" y="1924153"/>
              <a:ext cx="11506068" cy="421188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8140" y="6136035"/>
              <a:ext cx="11572875" cy="10572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908720"/>
            <a:ext cx="5905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5400"/>
            <a:ext cx="115824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060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07257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90164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827" y="3425770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827" y="467583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827" y="6018499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04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78165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61071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55552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03734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563350" cy="4969321"/>
            <a:chOff x="335360" y="1340768"/>
            <a:chExt cx="11563350" cy="49693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6335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05264"/>
              <a:ext cx="11506200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672064" y="3298585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60683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11346717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89463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09120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6381328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1438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39550" cy="5571543"/>
            <a:chOff x="335360" y="1268760"/>
            <a:chExt cx="11639550" cy="5571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72875" cy="505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316428"/>
              <a:ext cx="11639550" cy="523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014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74248"/>
            <a:ext cx="9817694" cy="3798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077072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0038" cy="550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5" y="1340768"/>
            <a:ext cx="109918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88" y="3817268"/>
            <a:ext cx="112490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84784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92318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1153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908720"/>
            <a:ext cx="62865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70670"/>
            <a:ext cx="11696700" cy="3057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127" y="4328195"/>
            <a:ext cx="11591925" cy="1838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971" y="6201026"/>
            <a:ext cx="115252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28619"/>
            <a:ext cx="10798372" cy="582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325225" cy="2990768"/>
            <a:chOff x="263352" y="1268760"/>
            <a:chExt cx="11325225" cy="29907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325225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3707078"/>
              <a:ext cx="7086600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40768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591925" cy="5599813"/>
            <a:chOff x="263352" y="1268760"/>
            <a:chExt cx="11591925" cy="55998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446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5677948"/>
              <a:ext cx="11534775" cy="119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2352"/>
            <a:ext cx="115919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298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864" y="3216461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8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6832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663" y="393305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154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5605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8619"/>
            <a:ext cx="116490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69" y="1235696"/>
            <a:ext cx="1146810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99348"/>
            <a:ext cx="98679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12776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975" y="5121279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86567" cy="4514850"/>
            <a:chOff x="263352" y="1268760"/>
            <a:chExt cx="11586567" cy="4514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68100" cy="2095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3364260"/>
              <a:ext cx="9858375" cy="2419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1484784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789040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250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506075" cy="2981325"/>
            <a:chOff x="335360" y="1340768"/>
            <a:chExt cx="10506075" cy="2981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50607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3179093"/>
              <a:ext cx="5800725" cy="1143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40768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2392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9463"/>
            <a:ext cx="517748" cy="36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52537"/>
            <a:ext cx="115919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53" y="5650972"/>
            <a:ext cx="115824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38250"/>
            <a:ext cx="11620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248" y="4367439"/>
            <a:ext cx="10770001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02612"/>
            <a:ext cx="10770001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20500" cy="2482949"/>
            <a:chOff x="263352" y="1268760"/>
            <a:chExt cx="11620500" cy="2482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84984"/>
              <a:ext cx="10953750" cy="4667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861048"/>
            <a:ext cx="11658600" cy="2457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92232" y="2451313"/>
            <a:ext cx="10770001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132786"/>
            <a:ext cx="10770001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2232" y="5067193"/>
            <a:ext cx="10770001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702366"/>
            <a:ext cx="10770001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7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88670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89" y="3140968"/>
            <a:ext cx="970597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829107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495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520" y="4039789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5301208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6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88840"/>
            <a:ext cx="18002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3130" y="2636912"/>
            <a:ext cx="13913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2863" y="3933056"/>
            <a:ext cx="1188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58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73817"/>
            <a:ext cx="115157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54992"/>
            <a:ext cx="7620544" cy="383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4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5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3" y="2420888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3" y="3022771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3" y="3647804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3" y="4272837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3" y="4886296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343" y="5511329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73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395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98701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12159"/>
            <a:ext cx="1170622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6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726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864" y="3216461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920" y="3222514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157192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10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1783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864" y="3216461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864" y="4443377"/>
            <a:ext cx="517748" cy="489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2026-01-29T10:15:51Z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