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49" r:id="rId32"/>
    <p:sldId id="350" r:id="rId33"/>
    <p:sldId id="351" r:id="rId34"/>
    <p:sldId id="352" r:id="rId35"/>
    <p:sldId id="353" r:id="rId36"/>
    <p:sldId id="354" r:id="rId37"/>
    <p:sldId id="355" r:id="rId38"/>
    <p:sldId id="356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3048000"/>
            <a:ext cx="74104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489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708920"/>
            <a:ext cx="33123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4177308"/>
            <a:ext cx="33123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5542" y="5473452"/>
            <a:ext cx="33123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65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489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393855"/>
            <a:ext cx="54006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794392"/>
            <a:ext cx="32403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4149080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485870"/>
            <a:ext cx="1944216" cy="879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077072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34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75723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780928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5535703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07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26782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502" y="3717032"/>
            <a:ext cx="9029700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609551"/>
            <a:ext cx="52565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5051809"/>
            <a:ext cx="52565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27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870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636912"/>
            <a:ext cx="78488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5445224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70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72009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564904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5273380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44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298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58184" y="2636912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8184" y="5403261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7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94" y="1412776"/>
            <a:ext cx="115157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34556" y="4077072"/>
            <a:ext cx="592208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270" y="5373216"/>
            <a:ext cx="592208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68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394604" cy="58469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908720"/>
            <a:ext cx="48245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132856"/>
            <a:ext cx="63367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7734" y="3472162"/>
            <a:ext cx="258212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4725144"/>
            <a:ext cx="59766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17734" y="6004557"/>
            <a:ext cx="99794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7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708920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4056706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5445224"/>
            <a:ext cx="12241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9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95482"/>
            <a:ext cx="266700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10108" y="1340768"/>
            <a:ext cx="53684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839275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4005064"/>
            <a:ext cx="324889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280" y="5170176"/>
            <a:ext cx="324889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57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775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340768"/>
            <a:ext cx="71287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636912"/>
            <a:ext cx="2232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4149080"/>
            <a:ext cx="44644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407571"/>
            <a:ext cx="44644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30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918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340768"/>
            <a:ext cx="43924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780928"/>
            <a:ext cx="13453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077072"/>
            <a:ext cx="645534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445224"/>
            <a:ext cx="472715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5240"/>
            <a:ext cx="10417768" cy="5882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976909"/>
            <a:ext cx="38650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204864"/>
            <a:ext cx="4032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556580"/>
            <a:ext cx="5377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908296"/>
            <a:ext cx="9721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6031040"/>
            <a:ext cx="864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11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340768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708920"/>
            <a:ext cx="69127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6778" y="4005064"/>
            <a:ext cx="428379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487963"/>
            <a:ext cx="63367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99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251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382281"/>
            <a:ext cx="58326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780928"/>
            <a:ext cx="26642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4149080"/>
            <a:ext cx="46085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528404"/>
            <a:ext cx="30963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775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84784"/>
            <a:ext cx="504490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52936"/>
            <a:ext cx="34563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4221088"/>
            <a:ext cx="59046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609832"/>
            <a:ext cx="28083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64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870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3" y="1513607"/>
            <a:ext cx="505442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9" y="2852936"/>
            <a:ext cx="26642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59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633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762500"/>
            <a:ext cx="10791825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492896"/>
            <a:ext cx="2376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861048"/>
            <a:ext cx="2376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1411" y="4614630"/>
            <a:ext cx="2376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021288"/>
            <a:ext cx="54006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8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03485"/>
            <a:ext cx="194322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708920"/>
            <a:ext cx="47525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4005064"/>
            <a:ext cx="215924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373216"/>
            <a:ext cx="215924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6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12776"/>
            <a:ext cx="2016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2780928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149080"/>
            <a:ext cx="26642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5503318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90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7549"/>
            <a:ext cx="108489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0239" y="1412776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769353"/>
            <a:ext cx="41044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445224"/>
            <a:ext cx="46085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5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23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708920"/>
            <a:ext cx="43924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5445224"/>
            <a:ext cx="43924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65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680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67664" y="2564904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933056"/>
            <a:ext cx="39604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67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218440" cy="54682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501008"/>
            <a:ext cx="8778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681625"/>
            <a:ext cx="8778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839093"/>
            <a:ext cx="8778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632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08423"/>
            <a:ext cx="9937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3196" y="3951090"/>
            <a:ext cx="9937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74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918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19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203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015" y="1412776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015" y="2767014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015" y="4109677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015" y="5510214"/>
            <a:ext cx="999172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84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360" r="302"/>
          <a:stretch/>
        </p:blipFill>
        <p:spPr>
          <a:xfrm>
            <a:off x="452464" y="1285875"/>
            <a:ext cx="10873208" cy="20711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78320"/>
            <a:ext cx="998220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242374"/>
            <a:ext cx="9838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6779" y="4596616"/>
            <a:ext cx="9838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6779" y="5962430"/>
            <a:ext cx="9838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58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489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7762" y="2631573"/>
            <a:ext cx="10009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7762" y="3927940"/>
            <a:ext cx="10009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64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96488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196752"/>
            <a:ext cx="46085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597178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997604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5397923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4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537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31139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708920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8359" y="4149080"/>
            <a:ext cx="131004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5517232"/>
            <a:ext cx="32403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5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870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340768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7" y="2708920"/>
            <a:ext cx="707065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077072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5517232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05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394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412776"/>
            <a:ext cx="392668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780928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4293096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3578" y="5661248"/>
            <a:ext cx="307065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99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2489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442714"/>
            <a:ext cx="27363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4192" y="2852936"/>
            <a:ext cx="139037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7858" y="4149080"/>
            <a:ext cx="294460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69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442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3" y="1436259"/>
            <a:ext cx="410346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5" y="2852936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4293096"/>
            <a:ext cx="26633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853" y="5693321"/>
            <a:ext cx="26633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1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2026-01-20T04:04:10Z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