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3571875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7" y="2952750"/>
            <a:ext cx="57626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44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5969" y="1354901"/>
            <a:ext cx="32732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348880"/>
            <a:ext cx="66967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221088"/>
            <a:ext cx="1512168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9611" y="4221088"/>
            <a:ext cx="1512168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57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060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359" y="1370518"/>
            <a:ext cx="11326826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342" y="2345350"/>
            <a:ext cx="113313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016" y="3288658"/>
            <a:ext cx="111355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190" y="42905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2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83" y="1268760"/>
            <a:ext cx="117919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95" y="3884778"/>
            <a:ext cx="116681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2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792698" cy="5377400"/>
            <a:chOff x="263352" y="0"/>
            <a:chExt cx="11901861" cy="6209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263" y="0"/>
              <a:ext cx="11791950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627953"/>
              <a:ext cx="1179195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8144"/>
            <a:ext cx="11715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5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4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0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128712"/>
            <a:ext cx="117062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5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7" y="5157192"/>
            <a:ext cx="116490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6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874"/>
            <a:ext cx="11696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85" y="6184619"/>
            <a:ext cx="117729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3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4182"/>
            <a:ext cx="10247014" cy="581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5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98" y="6219825"/>
            <a:ext cx="11658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67425"/>
            <a:ext cx="116586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8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73216"/>
            <a:ext cx="700481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59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776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49834"/>
            <a:ext cx="105156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0704"/>
            <a:ext cx="111823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25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39924"/>
            <a:ext cx="10221864" cy="5696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041291"/>
            <a:ext cx="8997728" cy="515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182" y="1916832"/>
            <a:ext cx="10552411" cy="4824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87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9487"/>
            <a:ext cx="117252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982" y="3247701"/>
            <a:ext cx="10801200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21088"/>
            <a:ext cx="1094777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58637"/>
            <a:ext cx="1094777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107761"/>
            <a:ext cx="1094777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67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9079"/>
            <a:ext cx="10587680" cy="5878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070" y="2598184"/>
            <a:ext cx="10081066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55821"/>
            <a:ext cx="102971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13458"/>
            <a:ext cx="102971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193135"/>
            <a:ext cx="102971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038087"/>
            <a:ext cx="1029714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30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07727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9383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7882" y="3558223"/>
            <a:ext cx="17057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530177"/>
            <a:ext cx="17057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4429" y="3530177"/>
            <a:ext cx="11258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6297" y="3530177"/>
            <a:ext cx="11258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7591" y="4293096"/>
            <a:ext cx="7027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3552" y="6353944"/>
            <a:ext cx="799288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99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7300"/>
            <a:ext cx="118681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09" y="4133502"/>
            <a:ext cx="10877297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736" y="5106889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736" y="6044438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5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420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933" y="1750784"/>
            <a:ext cx="11153896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24171"/>
            <a:ext cx="11305256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61720"/>
            <a:ext cx="11305256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8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73016"/>
            <a:ext cx="857250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3717032"/>
            <a:ext cx="2771775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3573016"/>
            <a:ext cx="63402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908" y="4243148"/>
            <a:ext cx="8537960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908" y="4972353"/>
            <a:ext cx="8537960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4385" y="5784208"/>
            <a:ext cx="113405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6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5184"/>
            <a:ext cx="1073467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5459" y="5031858"/>
            <a:ext cx="10554656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192" y="5813750"/>
            <a:ext cx="10374635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6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15" y="1266825"/>
            <a:ext cx="109251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552" y="6029325"/>
            <a:ext cx="948690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7127" y="6104728"/>
            <a:ext cx="7696832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0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0679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8712968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46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860" y="5949280"/>
            <a:ext cx="100107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0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97636"/>
            <a:ext cx="9412336" cy="606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3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