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14" r:id="rId8"/>
    <p:sldId id="308" r:id="rId9"/>
    <p:sldId id="309" r:id="rId10"/>
    <p:sldId id="310" r:id="rId11"/>
    <p:sldId id="311" r:id="rId12"/>
    <p:sldId id="312" r:id="rId13"/>
    <p:sldId id="313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428" autoAdjust="0"/>
  </p:normalViewPr>
  <p:slideViewPr>
    <p:cSldViewPr showGuides="1">
      <p:cViewPr varScale="1">
        <p:scale>
          <a:sx n="82" d="100"/>
          <a:sy n="82" d="100"/>
        </p:scale>
        <p:origin x="11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990850"/>
            <a:ext cx="61531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4" b="2047"/>
          <a:stretch/>
        </p:blipFill>
        <p:spPr>
          <a:xfrm>
            <a:off x="263352" y="1286475"/>
            <a:ext cx="11665296" cy="55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4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97" y="1305156"/>
            <a:ext cx="116395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4" y="6167168"/>
            <a:ext cx="117252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9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66" y="1268760"/>
            <a:ext cx="118205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66" y="6257925"/>
            <a:ext cx="116014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5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295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71351"/>
            <a:ext cx="117633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0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9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7787"/>
            <a:ext cx="11687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1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6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282"/>
            <a:ext cx="11470826" cy="555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2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2829"/>
            <a:ext cx="7143750" cy="15335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43472" y="1628800"/>
            <a:ext cx="9404632" cy="5060606"/>
            <a:chOff x="384728" y="-15356"/>
            <a:chExt cx="11811000" cy="67246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-15356"/>
              <a:ext cx="11791950" cy="4943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728" y="4928119"/>
              <a:ext cx="11811000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40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8205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51856"/>
            <a:ext cx="11772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72419"/>
            <a:ext cx="10333184" cy="5458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235" y="1232390"/>
            <a:ext cx="10297115" cy="627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73" y="2076541"/>
            <a:ext cx="10301235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646" y="2841309"/>
            <a:ext cx="1027896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646" y="3656761"/>
            <a:ext cx="103867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646" y="4453930"/>
            <a:ext cx="103867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646" y="5309714"/>
            <a:ext cx="103867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646" y="6142052"/>
            <a:ext cx="103867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0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94" y="4221088"/>
            <a:ext cx="111918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329" y="3994261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83" y="4860580"/>
            <a:ext cx="11216367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4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343" y="1319700"/>
            <a:ext cx="11326826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326" y="2235917"/>
            <a:ext cx="113313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174" y="3104413"/>
            <a:ext cx="111355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174" y="392070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7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732"/>
            <a:ext cx="11106594" cy="5562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608" y="2726470"/>
            <a:ext cx="10429330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608" y="3594572"/>
            <a:ext cx="10429330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608" y="4403613"/>
            <a:ext cx="10429330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608" y="5212506"/>
            <a:ext cx="10429330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608" y="5997952"/>
            <a:ext cx="10429330" cy="71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9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9212"/>
            <a:ext cx="113538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326" y="1289795"/>
            <a:ext cx="11326826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848" y="2159643"/>
            <a:ext cx="1133135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389" y="3031245"/>
            <a:ext cx="111355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169" y="390284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169" y="479380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2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3178" cy="53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89472"/>
            <a:ext cx="8758088" cy="596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6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56" y="1484784"/>
            <a:ext cx="117919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2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69" y="6242795"/>
            <a:ext cx="11734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5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7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98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5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7824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612" y="1417077"/>
            <a:ext cx="11513633" cy="68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5" y="2298125"/>
            <a:ext cx="11678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105" y="3111466"/>
            <a:ext cx="115961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411" y="3925889"/>
            <a:ext cx="1112008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2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