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687" y="3100387"/>
            <a:ext cx="50006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77625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20641" y="133050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6372" y="133050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16730" y="1330504"/>
            <a:ext cx="99954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05286" y="1330504"/>
            <a:ext cx="124729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79976" y="1897551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86983" y="2406837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33819" y="2406837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15480" y="2932013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9829" y="3445333"/>
            <a:ext cx="17641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15680" y="342733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53187" y="395209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29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5545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90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95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8281" y="3091455"/>
            <a:ext cx="165618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3717032"/>
            <a:ext cx="100811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4307341"/>
            <a:ext cx="100811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14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4430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752" y="4905409"/>
            <a:ext cx="11306175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9100" y="4881926"/>
            <a:ext cx="110402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6752" y="5382478"/>
            <a:ext cx="112425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6752" y="5891764"/>
            <a:ext cx="112425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15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2026-01-19T12:22:30Z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