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43175"/>
            <a:ext cx="1158240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5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1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7576"/>
            <a:ext cx="10884096" cy="562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9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6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3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09675"/>
            <a:ext cx="115347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9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98644" cy="585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6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0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2026-01-19T12:03:47Z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