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24187"/>
            <a:ext cx="63150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5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6121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0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998"/>
            <a:ext cx="11055546" cy="553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9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776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0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1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78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2026-01-19T02:51:06Z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