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575" autoAdjust="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38475"/>
            <a:ext cx="82581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89" y="6162894"/>
            <a:ext cx="117252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6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1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1812" r="-557"/>
          <a:stretch/>
        </p:blipFill>
        <p:spPr>
          <a:xfrm>
            <a:off x="218793" y="1268760"/>
            <a:ext cx="11953328" cy="16127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24" y="3068960"/>
            <a:ext cx="11696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4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825"/>
            <a:ext cx="116967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8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43664" cy="589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65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500814" cy="594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967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77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159"/>
            <a:ext cx="116490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8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09396" cy="15392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534" y="2375914"/>
            <a:ext cx="6687240" cy="44486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821269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4402238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4992548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5571282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6150015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0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7539"/>
            <a:ext cx="10401000" cy="5501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484784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42088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288989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0915" y="4272837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0915" y="517566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3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2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556792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564904"/>
            <a:ext cx="44644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59505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99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0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637" y="1278634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266" y="2101074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396" y="3177221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396" y="4161505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6971" y="516850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5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9482"/>
            <a:ext cx="10765232" cy="5548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512" y="1278634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141" y="2139304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274" y="3154281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274" y="407873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274" y="5051008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274" y="6000132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63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6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585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133" y="1448948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762" y="2442323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344" y="3612342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895" y="4699153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2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538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157" y="1590404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786" y="2492896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157" y="3718337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74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653136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718007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7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633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157" y="1590404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650" y="2613253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822" y="3770047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2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96" y="5517232"/>
            <a:ext cx="1125855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79715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2926" y="4812075"/>
            <a:ext cx="100110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3918" y="4812075"/>
            <a:ext cx="5724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5461924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5620" y="6154082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6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598935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663806"/>
            <a:ext cx="111716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14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1633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165" y="1693242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735" y="2682285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979" y="390766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029" y="4963869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5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127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1412776"/>
            <a:ext cx="10637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83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0"/>
            <a:ext cx="6144418" cy="672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2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265640" cy="58153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6219" y="855603"/>
            <a:ext cx="919191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1755630"/>
            <a:ext cx="9314531" cy="569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814" y="2503685"/>
            <a:ext cx="931453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0439" y="5877272"/>
            <a:ext cx="931453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0439" y="4997596"/>
            <a:ext cx="931453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0439" y="4198943"/>
            <a:ext cx="931453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0439" y="3365565"/>
            <a:ext cx="931453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8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7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96" y="6150370"/>
            <a:ext cx="11639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4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2026-01-20T04:58:48Z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