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643187"/>
            <a:ext cx="90011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679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1044892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298" y="1268577"/>
            <a:ext cx="10247035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142" y="1966178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142" y="2695383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142" y="3378289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142" y="4176942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142" y="4917722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142" y="5612203"/>
            <a:ext cx="105745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1" y="4149080"/>
            <a:ext cx="93684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0" y="4869160"/>
            <a:ext cx="39604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156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149080"/>
            <a:ext cx="67687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869160"/>
            <a:ext cx="4392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4013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71" y="3429000"/>
            <a:ext cx="111442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3630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65104"/>
            <a:ext cx="105156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991" y="5110630"/>
            <a:ext cx="10225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991" y="5793537"/>
            <a:ext cx="10225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1453"/>
            <a:ext cx="110966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63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10225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842259"/>
            <a:ext cx="10225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274662"/>
            <a:ext cx="64087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0755"/>
            <a:ext cx="11344720" cy="562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85" y="1268760"/>
            <a:ext cx="115443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81263"/>
            <a:ext cx="115157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47" y="1276350"/>
            <a:ext cx="114681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59" y="4857750"/>
            <a:ext cx="115157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084"/>
            <a:ext cx="115633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80928"/>
            <a:ext cx="5461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01008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322" y="3501008"/>
            <a:ext cx="22587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839151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8468" y="4872508"/>
            <a:ext cx="15182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589240"/>
            <a:ext cx="115819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6301093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629275"/>
            <a:ext cx="115824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96" y="1244714"/>
            <a:ext cx="11248328" cy="554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28737"/>
            <a:ext cx="114966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5560425"/>
            <a:ext cx="11544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419"/>
            <a:ext cx="116395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3025"/>
            <a:ext cx="11582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6346" y="4365104"/>
            <a:ext cx="1015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4975870"/>
            <a:ext cx="11077575" cy="970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52" y="2551491"/>
            <a:ext cx="111728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0522" y="5220973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934185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924944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1483" y="3635841"/>
            <a:ext cx="25721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8401" y="4388196"/>
            <a:ext cx="2338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6481" y="2897903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6673" y="3623320"/>
            <a:ext cx="1993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46673" y="4387250"/>
            <a:ext cx="1993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240" y="526057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8128" y="599635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44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41865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56992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8990" y="3356992"/>
            <a:ext cx="23011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811706"/>
            <a:ext cx="23011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6418" y="4824623"/>
            <a:ext cx="132419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5429" y="5589240"/>
            <a:ext cx="132419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91925" cy="5584454"/>
            <a:chOff x="263352" y="1268760"/>
            <a:chExt cx="11591925" cy="5584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252" y="4833914"/>
              <a:ext cx="10487025" cy="2019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6" y="4114915"/>
            <a:ext cx="102251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9826" y="4683353"/>
            <a:ext cx="1040480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9826" y="5458857"/>
            <a:ext cx="1040480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9826" y="6153339"/>
            <a:ext cx="1040480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489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337" y="1365588"/>
            <a:ext cx="10117813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181" y="2063189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181" y="2792394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181" y="3533175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181" y="4273955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181" y="5003161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181" y="5778663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7564" cy="5402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54393"/>
            <a:ext cx="104015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270" y="3301618"/>
            <a:ext cx="1052566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92408"/>
            <a:ext cx="105455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98464"/>
            <a:ext cx="105455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416095"/>
            <a:ext cx="105455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6110576"/>
            <a:ext cx="105455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4450"/>
            <a:ext cx="11563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983" y="2762494"/>
            <a:ext cx="110986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983" y="3456164"/>
            <a:ext cx="110986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983" y="4267204"/>
            <a:ext cx="110986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983" y="4950111"/>
            <a:ext cx="10945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764704"/>
            <a:ext cx="2428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7629"/>
            <a:ext cx="1152525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85" y="4895850"/>
            <a:ext cx="115157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966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958" r="-629" b="1"/>
          <a:stretch/>
        </p:blipFill>
        <p:spPr>
          <a:xfrm>
            <a:off x="335360" y="1268760"/>
            <a:ext cx="1152128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5062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89" y="3356992"/>
            <a:ext cx="115538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4395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3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3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64" y="1268760"/>
            <a:ext cx="115062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189" y="4838700"/>
            <a:ext cx="10887075" cy="201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462" y="2655654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446" y="32783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446" y="403066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446" y="478049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446" y="547497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6446" y="623890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2062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2471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707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82942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861" y="349415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845" y="411680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845" y="48460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880" y="1375274"/>
            <a:ext cx="10454712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724" y="2096025"/>
            <a:ext cx="10788826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724" y="2836805"/>
            <a:ext cx="10788826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724" y="3566011"/>
            <a:ext cx="10788826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724" y="4329940"/>
            <a:ext cx="10788826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04664"/>
            <a:ext cx="25146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6043"/>
            <a:ext cx="11248328" cy="559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10" y="4765576"/>
            <a:ext cx="110299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23975"/>
            <a:ext cx="11477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680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3136"/>
            <a:ext cx="1094422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6386" y="3356991"/>
            <a:ext cx="9649072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405603"/>
            <a:ext cx="227752" cy="39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1366" y="5405603"/>
            <a:ext cx="227752" cy="39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891740"/>
            <a:ext cx="9649072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0054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527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969" y="4725144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157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1024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3290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91151" y="21585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0862" y="2158564"/>
            <a:ext cx="8953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1" y="2780928"/>
            <a:ext cx="504056" cy="591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0036" y="2780928"/>
            <a:ext cx="504056" cy="591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1994" y="4221088"/>
            <a:ext cx="504056" cy="591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91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21088"/>
            <a:ext cx="96490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69160"/>
            <a:ext cx="10519792" cy="1534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0680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674" y="206084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5596" y="4048295"/>
            <a:ext cx="10117813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45896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475101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6158007"/>
            <a:ext cx="10441160" cy="54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