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019425"/>
            <a:ext cx="58959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8168"/>
            <a:ext cx="117062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27" y="6147270"/>
            <a:ext cx="11753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3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7787"/>
            <a:ext cx="116967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5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702"/>
            <a:ext cx="11106594" cy="55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4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2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797152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4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24743"/>
            <a:ext cx="1120140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05064"/>
            <a:ext cx="11734800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141617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2276872"/>
            <a:ext cx="717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198" y="3140968"/>
            <a:ext cx="18924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5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012" y="138761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63226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72786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685" y="3970563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7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37" r="188"/>
          <a:stretch/>
        </p:blipFill>
        <p:spPr>
          <a:xfrm>
            <a:off x="263351" y="1271318"/>
            <a:ext cx="11665298" cy="49381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251" y="6146824"/>
            <a:ext cx="94773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6576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92896"/>
            <a:ext cx="96964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5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40768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42147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087099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013074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881175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714552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7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000" y="2982379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000" y="3827331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00" y="4753306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000" y="5621407"/>
            <a:ext cx="110764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40699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370" y="2150185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362" y="3073027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524" y="3963074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524" y="4831175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42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0868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4458"/>
            <a:ext cx="11763376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396"/>
            <a:ext cx="11567218" cy="559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725144"/>
            <a:ext cx="117252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9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9838"/>
            <a:ext cx="11309524" cy="561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9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610"/>
            <a:ext cx="11696700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19500"/>
            <a:ext cx="116490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6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