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2" r:id="rId51"/>
    <p:sldId id="353" r:id="rId52"/>
    <p:sldId id="356" r:id="rId53"/>
    <p:sldId id="354" r:id="rId54"/>
    <p:sldId id="355" r:id="rId55"/>
    <p:sldId id="357" r:id="rId56"/>
    <p:sldId id="358" r:id="rId57"/>
    <p:sldId id="359" r:id="rId58"/>
    <p:sldId id="360" r:id="rId59"/>
    <p:sldId id="361" r:id="rId60"/>
    <p:sldId id="362" r:id="rId61"/>
    <p:sldId id="363" r:id="rId62"/>
    <p:sldId id="364" r:id="rId63"/>
    <p:sldId id="365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06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492896"/>
            <a:ext cx="91916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02" y="5568563"/>
            <a:ext cx="111156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1239"/>
            <a:ext cx="110775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18249"/>
            <a:ext cx="1118235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3947" y="4005064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947" y="6169532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35" y="1988840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525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4584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029" y="1326635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029" y="2044265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029" y="2761897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029" y="3502676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2042"/>
            <a:ext cx="1109662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730042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447672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6165304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8017" y="41374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870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708920"/>
            <a:ext cx="86148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3453330"/>
            <a:ext cx="861481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5972"/>
            <a:ext cx="115157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2736"/>
            <a:ext cx="114681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94" y="4826005"/>
            <a:ext cx="114585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780928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2804632"/>
            <a:ext cx="997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542475"/>
            <a:ext cx="997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238569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8920" y="4238569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36" y="4865018"/>
            <a:ext cx="115347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2550"/>
            <a:ext cx="114300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5919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88840"/>
            <a:ext cx="70588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14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88018"/>
            <a:ext cx="10121280" cy="357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243" y="3573016"/>
            <a:ext cx="11201400" cy="1152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0224"/>
            <a:ext cx="11464986" cy="56477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0681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84984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02616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740255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472600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6155506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924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1321" y="2617578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229" y="3331052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185" y="4069380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777145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552649"/>
            <a:ext cx="1096093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4679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573016"/>
            <a:ext cx="110394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1450059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6864" y="1450059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365104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3156" y="5122467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877272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62575" y="5877272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0637"/>
            <a:ext cx="11610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553" y="2015806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37" y="2740109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37" y="3457741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37" y="4195380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37" y="4878286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00162"/>
            <a:ext cx="115633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553" y="1934781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37" y="2693809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37" y="3411441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37" y="4149080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37" y="4866711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04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375" y="1447612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359" y="2206640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359" y="2924272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359" y="3661911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15252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604448" cy="589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35860"/>
            <a:ext cx="115252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310" y="5415923"/>
            <a:ext cx="115443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96725"/>
            <a:ext cx="115633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725" y="5520400"/>
            <a:ext cx="1108710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5220"/>
            <a:ext cx="10518724" cy="56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8737"/>
            <a:ext cx="117252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24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798468"/>
            <a:ext cx="1107757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230105"/>
            <a:ext cx="10141470" cy="35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198" y="4838774"/>
            <a:ext cx="11298434" cy="1902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23975"/>
            <a:ext cx="115347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553" y="1992656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37" y="2751684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37" y="3469316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37" y="4206955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37" y="4924586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553" y="2015806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37" y="2774834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37" y="3492466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37" y="4230105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88" y="1275800"/>
            <a:ext cx="11104312" cy="55061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4860" y="2606105"/>
            <a:ext cx="1019813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387" y="3307258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387" y="4001740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387" y="4716229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387" y="5433860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387" y="6105192"/>
            <a:ext cx="1121795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450"/>
            <a:ext cx="115824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871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372" y="1500422"/>
            <a:ext cx="10968236" cy="5096930"/>
            <a:chOff x="335360" y="1275946"/>
            <a:chExt cx="11544300" cy="60841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75946"/>
              <a:ext cx="11515725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302660"/>
              <a:ext cx="11544300" cy="205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039475" cy="5514975"/>
            <a:chOff x="407368" y="1268760"/>
            <a:chExt cx="11039475" cy="5514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020425" cy="421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478810"/>
              <a:ext cx="11039475" cy="1304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04937"/>
            <a:ext cx="115252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873" y="1268760"/>
            <a:ext cx="109061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00" y="5229200"/>
            <a:ext cx="11163300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149080"/>
            <a:ext cx="9937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949280"/>
            <a:ext cx="196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9442" y="5949280"/>
            <a:ext cx="196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8552" y="5949280"/>
            <a:ext cx="1960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689140"/>
            <a:ext cx="9937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340768"/>
            <a:ext cx="11468100" cy="4741887"/>
            <a:chOff x="204180" y="2569493"/>
            <a:chExt cx="11468100" cy="47418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180" y="2569493"/>
              <a:ext cx="11468100" cy="2628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8236" y="5377805"/>
              <a:ext cx="10810875" cy="19335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218284" y="2606981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4268" y="3284984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7308" y="4754046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03292" y="5432049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505802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12845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484608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559844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1565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5611" y="1544794"/>
            <a:ext cx="1079564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595" y="216744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595" y="288507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21" y="1225252"/>
            <a:ext cx="11276904" cy="555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08920"/>
            <a:ext cx="109823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79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27" y="6189500"/>
            <a:ext cx="115347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6967"/>
            <a:ext cx="510540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43773"/>
            <a:ext cx="1049655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4941168"/>
            <a:ext cx="576064" cy="461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7064" y="4941168"/>
            <a:ext cx="576064" cy="461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661248"/>
            <a:ext cx="576064" cy="461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4229"/>
            <a:ext cx="115252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1567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236" y="2693122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220" y="3405850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220" y="4123481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220" y="4829536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836" y="2693122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820" y="3405850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820" y="4123481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820" y="4829536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</Words>
  <Application>Microsoft Office PowerPoint</Application>
  <PresentationFormat>宽屏</PresentationFormat>
  <Paragraphs>1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2026-01-20T02:55:28Z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