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5"/>
  </p:notesMasterIdLst>
  <p:handoutMasterIdLst>
    <p:handoutMasterId r:id="rId9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  <p:sldId id="352" r:id="rId52"/>
    <p:sldId id="353" r:id="rId53"/>
    <p:sldId id="354" r:id="rId54"/>
    <p:sldId id="355" r:id="rId55"/>
    <p:sldId id="356" r:id="rId56"/>
    <p:sldId id="357" r:id="rId57"/>
    <p:sldId id="358" r:id="rId58"/>
    <p:sldId id="359" r:id="rId59"/>
    <p:sldId id="360" r:id="rId60"/>
    <p:sldId id="361" r:id="rId61"/>
    <p:sldId id="362" r:id="rId62"/>
    <p:sldId id="363" r:id="rId63"/>
    <p:sldId id="364" r:id="rId64"/>
    <p:sldId id="365" r:id="rId65"/>
    <p:sldId id="366" r:id="rId66"/>
    <p:sldId id="367" r:id="rId67"/>
    <p:sldId id="368" r:id="rId68"/>
    <p:sldId id="369" r:id="rId69"/>
    <p:sldId id="370" r:id="rId70"/>
    <p:sldId id="371" r:id="rId71"/>
    <p:sldId id="372" r:id="rId72"/>
    <p:sldId id="373" r:id="rId73"/>
    <p:sldId id="374" r:id="rId74"/>
    <p:sldId id="375" r:id="rId75"/>
    <p:sldId id="376" r:id="rId76"/>
    <p:sldId id="377" r:id="rId77"/>
    <p:sldId id="378" r:id="rId78"/>
    <p:sldId id="379" r:id="rId79"/>
    <p:sldId id="380" r:id="rId80"/>
    <p:sldId id="381" r:id="rId81"/>
    <p:sldId id="382" r:id="rId82"/>
    <p:sldId id="383" r:id="rId83"/>
    <p:sldId id="384" r:id="rId84"/>
    <p:sldId id="385" r:id="rId85"/>
    <p:sldId id="386" r:id="rId86"/>
    <p:sldId id="387" r:id="rId87"/>
    <p:sldId id="388" r:id="rId88"/>
    <p:sldId id="389" r:id="rId89"/>
    <p:sldId id="390" r:id="rId90"/>
    <p:sldId id="391" r:id="rId91"/>
    <p:sldId id="392" r:id="rId92"/>
    <p:sldId id="393" r:id="rId93"/>
    <p:sldId id="394" r:id="rId94"/>
  </p:sldIdLst>
  <p:sldSz cx="12192000" cy="6858000"/>
  <p:notesSz cx="6858000" cy="9144000"/>
  <p:custDataLst>
    <p:tags r:id="rId9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viewProps" Target="viewProps.xml"/><Relationship Id="rId10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038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9.pn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4137" y="3028950"/>
            <a:ext cx="694372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996315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599" y="1408675"/>
            <a:ext cx="8538419" cy="4361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3445" y="2279562"/>
            <a:ext cx="9790162" cy="26628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658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39450" cy="3038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379243"/>
            <a:ext cx="9858375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8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68760"/>
            <a:ext cx="989647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343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19962"/>
            <a:ext cx="9295754" cy="6071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072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96752"/>
            <a:ext cx="98583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27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764704"/>
            <a:ext cx="9937104" cy="6128075"/>
            <a:chOff x="1199456" y="764704"/>
            <a:chExt cx="9937104" cy="61280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l="-1" t="3294" r="-410"/>
            <a:stretch/>
          </p:blipFill>
          <p:spPr>
            <a:xfrm>
              <a:off x="1199456" y="764704"/>
              <a:ext cx="9937104" cy="3048937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15087" y="3816204"/>
              <a:ext cx="9305925" cy="30765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351584" y="776720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83532" y="1844824"/>
            <a:ext cx="93250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83532" y="2979143"/>
            <a:ext cx="93250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11524" y="3825657"/>
            <a:ext cx="93250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86374" y="4928488"/>
            <a:ext cx="93250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86374" y="6097531"/>
            <a:ext cx="93250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700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993457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1412776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2535520"/>
            <a:ext cx="87849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4215" y="3692989"/>
            <a:ext cx="87849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44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99726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1" y="3573016"/>
            <a:ext cx="774042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725144"/>
            <a:ext cx="774042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73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023820" cy="5856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686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00125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4959" y="1246625"/>
            <a:ext cx="1005688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4959" y="2404094"/>
            <a:ext cx="1005688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5128" y="3514325"/>
            <a:ext cx="1007156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9803" y="4666501"/>
            <a:ext cx="1005688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5128" y="5796052"/>
            <a:ext cx="1005688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671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00162"/>
            <a:ext cx="11563350" cy="425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901" y="5661248"/>
            <a:ext cx="10953750" cy="90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296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646" y="1246625"/>
            <a:ext cx="998220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4959" y="1246625"/>
            <a:ext cx="1005688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4959" y="2404094"/>
            <a:ext cx="1005688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5128" y="3514325"/>
            <a:ext cx="1007156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9803" y="4666501"/>
            <a:ext cx="1005688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5128" y="5796052"/>
            <a:ext cx="1005688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578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372" y="1196752"/>
            <a:ext cx="11601450" cy="3000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172645"/>
            <a:ext cx="10953750" cy="1838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1738" y="6124575"/>
            <a:ext cx="9944100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30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96752"/>
            <a:ext cx="1004887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524656"/>
            <a:ext cx="10009112" cy="7841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5647400"/>
            <a:ext cx="10009112" cy="7841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681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4897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75223" y="3530392"/>
            <a:ext cx="10009112" cy="7841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5223" y="4653136"/>
            <a:ext cx="10009112" cy="7841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117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8707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991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765156"/>
            <a:ext cx="9382620" cy="60928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37398" y="3811578"/>
            <a:ext cx="2360701" cy="7841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4942705"/>
            <a:ext cx="8280920" cy="7841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648" y="5949702"/>
            <a:ext cx="5256584" cy="7841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50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9801225" cy="3000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106" y="3816831"/>
            <a:ext cx="9934575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642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984885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63841" y="1282224"/>
            <a:ext cx="5400600" cy="7841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03500" y="2420888"/>
            <a:ext cx="8200789" cy="7841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616" y="3573016"/>
            <a:ext cx="1296144" cy="7841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599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6802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68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993457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867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2995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903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1304925"/>
            <a:ext cx="989647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250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05840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573016"/>
            <a:ext cx="10009112" cy="7841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327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994410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535733"/>
            <a:ext cx="10009112" cy="7841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72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0025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52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90650"/>
            <a:ext cx="1102042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21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9982200" cy="443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190" y="6026793"/>
            <a:ext cx="1001077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845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68760"/>
            <a:ext cx="993457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35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1733"/>
            <a:ext cx="9867900" cy="3057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707184"/>
            <a:ext cx="9820275" cy="3143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39170" y="4869160"/>
            <a:ext cx="302518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13989" y="6021288"/>
            <a:ext cx="302518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551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764704"/>
            <a:ext cx="9479010" cy="29905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3838575"/>
            <a:ext cx="10934700" cy="3019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5600" y="3068960"/>
            <a:ext cx="47525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829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26" b="2970"/>
          <a:stretch/>
        </p:blipFill>
        <p:spPr>
          <a:xfrm>
            <a:off x="1127448" y="836712"/>
            <a:ext cx="9217024" cy="5935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272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11555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965" y="1335427"/>
            <a:ext cx="979016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9965" y="2492896"/>
            <a:ext cx="979016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0133" y="3603127"/>
            <a:ext cx="980444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142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68760"/>
            <a:ext cx="932497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1268760"/>
            <a:ext cx="45365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59935" y="2348880"/>
            <a:ext cx="45365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501008"/>
            <a:ext cx="70567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4186" y="4672504"/>
            <a:ext cx="9582373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84126" y="5731235"/>
            <a:ext cx="9582373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357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343472" y="980728"/>
            <a:ext cx="9490526" cy="5433789"/>
            <a:chOff x="1199456" y="836712"/>
            <a:chExt cx="9490526" cy="543378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836712"/>
              <a:ext cx="9458325" cy="2066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36432" y="3212976"/>
              <a:ext cx="9353550" cy="3057525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290155" y="1026706"/>
            <a:ext cx="1005688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90155" y="2184175"/>
            <a:ext cx="1005688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70324" y="3294406"/>
            <a:ext cx="1007156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84999" y="4446582"/>
            <a:ext cx="1005688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70324" y="5576133"/>
            <a:ext cx="1005688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471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10058400" cy="3067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701529"/>
            <a:ext cx="9344025" cy="3124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51784" y="5937525"/>
            <a:ext cx="5688632" cy="766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89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922020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3789040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7565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78529"/>
            <a:ext cx="10225138" cy="5953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69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836712"/>
            <a:ext cx="9075538" cy="58995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91295" y="656624"/>
            <a:ext cx="1005688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94002" y="1670697"/>
            <a:ext cx="1005688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4171" y="2780928"/>
            <a:ext cx="1007156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09803" y="3795001"/>
            <a:ext cx="1005688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4171" y="4798727"/>
            <a:ext cx="1005688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4171" y="5852025"/>
            <a:ext cx="1005688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18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0107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5143" y="1466647"/>
            <a:ext cx="1005688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5143" y="2624116"/>
            <a:ext cx="1005688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5312" y="3734347"/>
            <a:ext cx="1007156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9987" y="4886523"/>
            <a:ext cx="1005688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755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293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437112"/>
            <a:ext cx="3038475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518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27695"/>
            <a:ext cx="10753725" cy="4048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3527" y="4886325"/>
            <a:ext cx="10125075" cy="19716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351584" y="4911522"/>
            <a:ext cx="9721080" cy="71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11328" y="5949280"/>
            <a:ext cx="9721080" cy="71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877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8707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70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25175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3645024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154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994410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899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24744"/>
            <a:ext cx="7667625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7746" y="3212976"/>
            <a:ext cx="7839075" cy="2009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3224498"/>
            <a:ext cx="1656184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47011" y="3224498"/>
            <a:ext cx="1656184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3592" y="4365104"/>
            <a:ext cx="1656184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18741" y="4365104"/>
            <a:ext cx="1656184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95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197676" y="767262"/>
            <a:ext cx="10082899" cy="5974106"/>
            <a:chOff x="1197677" y="767262"/>
            <a:chExt cx="10001250" cy="60808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7677" y="767262"/>
              <a:ext cx="10001250" cy="4524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l="1" r="638" b="4310"/>
            <a:stretch/>
          </p:blipFill>
          <p:spPr>
            <a:xfrm>
              <a:off x="1292265" y="5380676"/>
              <a:ext cx="9795438" cy="1467426"/>
            </a:xfrm>
            <a:prstGeom prst="rect">
              <a:avLst/>
            </a:prstGeom>
          </p:spPr>
        </p:pic>
      </p:grpSp>
      <p:sp>
        <p:nvSpPr>
          <p:cNvPr id="4" name="矩形 3"/>
          <p:cNvSpPr/>
          <p:nvPr/>
        </p:nvSpPr>
        <p:spPr>
          <a:xfrm>
            <a:off x="2781497" y="767262"/>
            <a:ext cx="8499078" cy="573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93036" y="1772816"/>
            <a:ext cx="10131556" cy="49685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881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87075" cy="443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707410"/>
            <a:ext cx="2447925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700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9934575" cy="438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648" y="5877272"/>
            <a:ext cx="9934575" cy="81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83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9991725" cy="455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733256"/>
            <a:ext cx="9925050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509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9963150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154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996315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948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9991725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717032"/>
            <a:ext cx="70567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182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997267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1" y="3612480"/>
            <a:ext cx="9324603" cy="8246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1" y="4862545"/>
            <a:ext cx="9324603" cy="8246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140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982027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051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15650" cy="195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8712" y="3501008"/>
            <a:ext cx="9858375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610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1000125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74409" y="1015127"/>
            <a:ext cx="1005688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4409" y="2172596"/>
            <a:ext cx="1005688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3196" y="3356616"/>
            <a:ext cx="1007156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0533" y="4514085"/>
            <a:ext cx="1005688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6344" y="5706171"/>
            <a:ext cx="1005688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331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50620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250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966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543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857250"/>
            <a:ext cx="10058400" cy="60007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207568" y="4869160"/>
            <a:ext cx="885698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47528" y="6021288"/>
            <a:ext cx="921702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369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322966"/>
            <a:ext cx="7947364" cy="651055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153915"/>
            <a:ext cx="72728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1068316"/>
            <a:ext cx="72728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1982716"/>
            <a:ext cx="72728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512" y="2954989"/>
            <a:ext cx="72728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03512" y="3869389"/>
            <a:ext cx="72728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84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5850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816" y="2276872"/>
            <a:ext cx="9934575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226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9953625" cy="567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04864"/>
            <a:ext cx="88061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9696" y="3171106"/>
            <a:ext cx="7865393" cy="8339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696" y="4351724"/>
            <a:ext cx="7865393" cy="8339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9697" y="5590215"/>
            <a:ext cx="1080120" cy="8339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93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990600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061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6"/>
            <a:ext cx="9829800" cy="3200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789040"/>
            <a:ext cx="9934575" cy="3333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31703" y="3893096"/>
            <a:ext cx="734228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15220" y="4931878"/>
            <a:ext cx="8258770" cy="729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15220" y="6100921"/>
            <a:ext cx="1420540" cy="729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051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98298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996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43472" y="895811"/>
            <a:ext cx="8646814" cy="5949282"/>
            <a:chOff x="911424" y="332656"/>
            <a:chExt cx="10086975" cy="76561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1424" y="332656"/>
              <a:ext cx="10086975" cy="5505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43672" y="6093296"/>
              <a:ext cx="7496175" cy="1895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8858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791825" cy="3162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503068"/>
            <a:ext cx="173355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697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68760"/>
            <a:ext cx="999172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3" y="3717032"/>
            <a:ext cx="999172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3" y="4932373"/>
            <a:ext cx="999172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318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10077450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554236"/>
            <a:ext cx="999172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769577"/>
            <a:ext cx="999172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961769"/>
            <a:ext cx="999172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027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1006792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706822"/>
            <a:ext cx="999172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922163"/>
            <a:ext cx="999172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114355"/>
            <a:ext cx="999172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5294973"/>
            <a:ext cx="999172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395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700808"/>
            <a:ext cx="1002982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764697"/>
            <a:ext cx="999172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980038"/>
            <a:ext cx="999172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172230"/>
            <a:ext cx="999172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078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953750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813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16317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367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029825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961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997267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789040"/>
            <a:ext cx="77048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051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986790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698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9925050" cy="80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7719" y="2276872"/>
            <a:ext cx="2495550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3284984"/>
            <a:ext cx="9391650" cy="2076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15480" y="3284984"/>
            <a:ext cx="900100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18306" y="4419575"/>
            <a:ext cx="900100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642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853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92517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082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995362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1556792"/>
            <a:ext cx="77048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2771998"/>
            <a:ext cx="655272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97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19200"/>
            <a:ext cx="10048875" cy="563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99351" y="3573016"/>
            <a:ext cx="10081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4797152"/>
            <a:ext cx="864096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5943046"/>
            <a:ext cx="223224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186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9896475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149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925175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1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058400" cy="431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033" y="5877272"/>
            <a:ext cx="9963150" cy="885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1459076"/>
            <a:ext cx="540059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2636912"/>
            <a:ext cx="5616623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736507"/>
            <a:ext cx="5616623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5033" y="4917014"/>
            <a:ext cx="5616623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8136" y="5907457"/>
            <a:ext cx="98443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254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89838"/>
            <a:ext cx="8999338" cy="59681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31767" y="886167"/>
            <a:ext cx="999172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1905555"/>
            <a:ext cx="999172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13848" y="2924944"/>
            <a:ext cx="999172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13848" y="3943517"/>
            <a:ext cx="999172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4962090"/>
            <a:ext cx="999172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9456" y="6050110"/>
            <a:ext cx="999172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091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281112"/>
            <a:ext cx="10829925" cy="429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661248"/>
            <a:ext cx="10086975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349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048875" cy="3000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049" y="4339736"/>
            <a:ext cx="10001250" cy="790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1049" y="5092392"/>
            <a:ext cx="9239250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912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993457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57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24744"/>
            <a:ext cx="10001250" cy="4076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5661248"/>
            <a:ext cx="9353550" cy="85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92582" y="5638322"/>
            <a:ext cx="77048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696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029825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573016"/>
            <a:ext cx="77048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031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4897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653136"/>
            <a:ext cx="9937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02751" y="5877272"/>
            <a:ext cx="9937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43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1</Words>
  <Application>Microsoft Office PowerPoint</Application>
  <PresentationFormat>宽屏</PresentationFormat>
  <Paragraphs>1</Paragraphs>
  <Slides>93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93</vt:i4>
      </vt:variant>
    </vt:vector>
  </HeadingPairs>
  <TitlesOfParts>
    <vt:vector size="9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2026-01-20T04:03:25Z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