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2981325"/>
            <a:ext cx="35147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107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88679"/>
            <a:ext cx="1512168" cy="6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00055"/>
            <a:ext cx="4176464" cy="671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144415"/>
            <a:ext cx="3024336" cy="6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3728" y="5059476"/>
            <a:ext cx="3024336" cy="6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037874"/>
            <a:ext cx="2016224" cy="6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7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85184"/>
            <a:ext cx="117157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5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1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6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04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7800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7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172075"/>
            <a:ext cx="117538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3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7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8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6870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34800" cy="3524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52" y="5877272"/>
            <a:ext cx="117729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57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649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3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4450"/>
            <a:ext cx="118586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287562"/>
            <a:ext cx="9800926" cy="5553746"/>
            <a:chOff x="158618" y="185737"/>
            <a:chExt cx="11801475" cy="7192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618" y="185737"/>
              <a:ext cx="1180147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293" y="4797152"/>
              <a:ext cx="11734800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06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2859"/>
            <a:ext cx="11772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1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085183"/>
            <a:ext cx="11521280" cy="1427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469" y="3933056"/>
            <a:ext cx="112299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4076" y="3863806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076" y="4708758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076" y="5634733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2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191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901" y="2005127"/>
            <a:ext cx="11326826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84" y="2979959"/>
            <a:ext cx="113313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732" y="3895347"/>
            <a:ext cx="111355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934" y="482307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51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332" y="2199412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332" y="3067514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332" y="3970339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5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71587"/>
            <a:ext cx="118776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8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40" y="5301208"/>
            <a:ext cx="813435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279104"/>
            <a:ext cx="792088" cy="58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279104"/>
            <a:ext cx="792088" cy="58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7" y="3279104"/>
            <a:ext cx="580511" cy="58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78" y="3890282"/>
            <a:ext cx="1080121" cy="52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4581128"/>
            <a:ext cx="1080121" cy="52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3" y="5217626"/>
            <a:ext cx="2376265" cy="52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5036" y="5903228"/>
            <a:ext cx="849350" cy="52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90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965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367" y="1316998"/>
            <a:ext cx="11326826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350" y="2291830"/>
            <a:ext cx="113313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198" y="3207218"/>
            <a:ext cx="111355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3494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04934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95217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94914"/>
            <a:ext cx="10261104" cy="5763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969" y="2571027"/>
            <a:ext cx="9408583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9969" y="3404404"/>
            <a:ext cx="9408583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9969" y="4307229"/>
            <a:ext cx="9269725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9969" y="5152181"/>
            <a:ext cx="9269725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9969" y="5997133"/>
            <a:ext cx="9269725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5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599" y="2988942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99" y="3857044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024" y="4794594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599" y="5708993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4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63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79942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51273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911030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82363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42119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913452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619507"/>
            <a:ext cx="4968552" cy="48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6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33552"/>
            <a:ext cx="8496944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53707"/>
            <a:ext cx="8496944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13464"/>
            <a:ext cx="8496944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73221"/>
            <a:ext cx="8496944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856128"/>
            <a:ext cx="8496944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1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997002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933" y="4983659"/>
            <a:ext cx="997002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63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9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0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594706" cy="595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4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