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05137"/>
            <a:ext cx="74390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3594"/>
            <a:ext cx="10959156" cy="559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03788"/>
            <a:ext cx="114109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6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107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0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8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1682"/>
            <a:ext cx="10173096" cy="600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7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2026-01-19T14:46:21Z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