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5"/>
  </p:notesMasterIdLst>
  <p:handoutMasterIdLst>
    <p:handoutMasterId r:id="rId6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  <p:sldId id="352" r:id="rId52"/>
    <p:sldId id="353" r:id="rId53"/>
    <p:sldId id="354" r:id="rId54"/>
    <p:sldId id="355" r:id="rId55"/>
    <p:sldId id="356" r:id="rId56"/>
    <p:sldId id="357" r:id="rId57"/>
    <p:sldId id="358" r:id="rId58"/>
    <p:sldId id="359" r:id="rId59"/>
    <p:sldId id="360" r:id="rId60"/>
    <p:sldId id="361" r:id="rId61"/>
    <p:sldId id="362" r:id="rId62"/>
    <p:sldId id="363" r:id="rId63"/>
    <p:sldId id="364" r:id="rId64"/>
  </p:sldIdLst>
  <p:sldSz cx="12192000" cy="6858000"/>
  <p:notesSz cx="6858000" cy="9144000"/>
  <p:custDataLst>
    <p:tags r:id="rId6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774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9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2924175"/>
            <a:ext cx="7562850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82350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2681" y="2163390"/>
            <a:ext cx="1079564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1" y="2953937"/>
            <a:ext cx="10606286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1160" y="3702261"/>
            <a:ext cx="1019343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507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01400" cy="4429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71464" y="5085184"/>
            <a:ext cx="1019343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918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4993" y="2896039"/>
            <a:ext cx="1079564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4993" y="4400748"/>
            <a:ext cx="1079564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086975" cy="42957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832304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11624" y="5240499"/>
            <a:ext cx="79928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82325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2348880"/>
            <a:ext cx="6753225" cy="2914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5467350"/>
            <a:ext cx="10277475" cy="1390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495600" y="5436530"/>
            <a:ext cx="8208912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84025" y="6235185"/>
            <a:ext cx="8208912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76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4137"/>
            <a:ext cx="10729564" cy="5568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35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000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59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63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194" y="6093296"/>
            <a:ext cx="11506200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24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43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68760"/>
            <a:ext cx="11563350" cy="450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8727" y="5877272"/>
            <a:ext cx="10467975" cy="609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04512" y="3645024"/>
            <a:ext cx="112219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4437112"/>
            <a:ext cx="112219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21796" y="4417310"/>
            <a:ext cx="238617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45027" y="5877272"/>
            <a:ext cx="238617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96571" y="5877272"/>
            <a:ext cx="238617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24744"/>
            <a:ext cx="10574288" cy="5600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97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34775" cy="2133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295" y="3402360"/>
            <a:ext cx="1150620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66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448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301" y="5949280"/>
            <a:ext cx="11591925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91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347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84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7762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51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7287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27687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299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153775" cy="3624039"/>
            <a:chOff x="335360" y="1340768"/>
            <a:chExt cx="11153775" cy="36240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153775" cy="2162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3717032"/>
              <a:ext cx="7848600" cy="12477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487488" y="4532759"/>
            <a:ext cx="66964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259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219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4037" y="191683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4037" y="270391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62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1572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578024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365104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963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490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638457"/>
            <a:ext cx="10400928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5007" y="4460262"/>
            <a:ext cx="10400928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258915"/>
            <a:ext cx="10400928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716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4679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204864"/>
            <a:ext cx="24482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464" y="2205418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2963319"/>
            <a:ext cx="144016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44646"/>
            <a:ext cx="1101722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8983" y="3566451"/>
            <a:ext cx="1101722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365104"/>
            <a:ext cx="1101722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7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903700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8983" y="2725505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524158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357535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5144614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287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87100" cy="38385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79744" y="1334378"/>
            <a:ext cx="11116444" cy="5390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1319" y="2024899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9744" y="2823552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9744" y="3656929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9744" y="4444008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53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5250" cy="459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6093296"/>
            <a:ext cx="11525250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602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830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9667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13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43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976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58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6165304"/>
            <a:ext cx="11544300" cy="46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054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90438"/>
            <a:ext cx="10787706" cy="556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98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450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604" y="6021288"/>
            <a:ext cx="1152525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06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412776"/>
            <a:ext cx="11049000" cy="5193357"/>
            <a:chOff x="479376" y="1412776"/>
            <a:chExt cx="11049000" cy="51933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412776"/>
              <a:ext cx="11049000" cy="3790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5301208"/>
              <a:ext cx="10448925" cy="13049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460689" y="2976050"/>
            <a:ext cx="237626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3789040"/>
            <a:ext cx="237626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04111" y="4569395"/>
            <a:ext cx="3732841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9456" y="5301208"/>
            <a:ext cx="3732841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54430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33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375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379" y="5229200"/>
            <a:ext cx="11106150" cy="1295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08368" y="13644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727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17282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5911" y="2977449"/>
            <a:ext cx="10020698" cy="4515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7780" y="3696028"/>
            <a:ext cx="11272835" cy="11701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359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34775" cy="140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8933" y="2852936"/>
            <a:ext cx="9923612" cy="367664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9856" y="4329939"/>
            <a:ext cx="25922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9856" y="5093868"/>
            <a:ext cx="23762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12223" y="5877272"/>
            <a:ext cx="288032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339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30425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8983" y="3552230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350883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512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219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341" y="3531518"/>
            <a:ext cx="10896600" cy="3057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1341" y="3363004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2916" y="4184809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1341" y="4983462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1341" y="5816839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226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934700" cy="2219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365727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8943" y="2187532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2986185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817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620688"/>
            <a:ext cx="2428875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40768"/>
            <a:ext cx="1144905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34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10725150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014" y="2132856"/>
            <a:ext cx="11515725" cy="3781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096" y="6165304"/>
            <a:ext cx="1153477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36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5857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34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335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901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4422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27921" y="3861048"/>
            <a:ext cx="9792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589021"/>
            <a:ext cx="9792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423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90365" y="2193289"/>
            <a:ext cx="1440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92456" y="2193289"/>
            <a:ext cx="1440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435185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83039" y="5256990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214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925175" cy="2276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140801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6975" y="2962606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760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200704" cy="55495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0915" y="3490434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2490" y="4312239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0915" y="5110892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0915" y="5944269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47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157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25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27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611618" cy="5931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66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5850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40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052736"/>
            <a:ext cx="10452048" cy="5690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302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109662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132856"/>
            <a:ext cx="11153775" cy="3876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543" y="6009531"/>
            <a:ext cx="11229975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91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6810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435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3975"/>
            <a:ext cx="1150620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00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487150" cy="22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400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490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5852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4653136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75807" y="4653136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10258" y="4653136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096625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1526783"/>
            <a:ext cx="216024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2348880"/>
            <a:ext cx="108012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04498" y="3166676"/>
            <a:ext cx="182335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27688" y="3933056"/>
            <a:ext cx="182335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</TotalTime>
  <Words>1</Words>
  <Application>Microsoft Office PowerPoint</Application>
  <PresentationFormat>宽屏</PresentationFormat>
  <Paragraphs>1</Paragraphs>
  <Slides>63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6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2026-01-20T03:02:37Z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