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6" r:id="rId3"/>
    <p:sldId id="307" r:id="rId4"/>
    <p:sldId id="308" r:id="rId5"/>
    <p:sldId id="309" r:id="rId6"/>
    <p:sldId id="310" r:id="rId7"/>
    <p:sldId id="311" r:id="rId8"/>
    <p:sldId id="312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3086100"/>
            <a:ext cx="57531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77625" cy="5314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32104" y="126876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29539" y="126876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1699529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39816" y="2276872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5400" y="5373216"/>
            <a:ext cx="10225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59796" y="6250166"/>
            <a:ext cx="7560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15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1343993"/>
            <a:ext cx="648072" cy="284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2708920"/>
            <a:ext cx="648072" cy="284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51987" y="2708920"/>
            <a:ext cx="648072" cy="284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49830" y="2708920"/>
            <a:ext cx="1202554" cy="284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9696" y="5877272"/>
            <a:ext cx="1080120" cy="284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03289" y="6269371"/>
            <a:ext cx="1080120" cy="313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05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665376"/>
            <a:ext cx="10677775" cy="408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158497"/>
            <a:ext cx="10677775" cy="371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365104"/>
            <a:ext cx="8568952" cy="408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7248" y="4839666"/>
            <a:ext cx="8673127" cy="373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7248" y="5314228"/>
            <a:ext cx="8673127" cy="373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7248" y="5765642"/>
            <a:ext cx="8673127" cy="373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99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560" y="3612638"/>
            <a:ext cx="11027180" cy="408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087200"/>
            <a:ext cx="11161240" cy="373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561762"/>
            <a:ext cx="11161240" cy="373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013176"/>
            <a:ext cx="11161240" cy="373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453013"/>
            <a:ext cx="11161240" cy="373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904427"/>
            <a:ext cx="11161240" cy="373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69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4962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47528" y="5816839"/>
            <a:ext cx="60486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91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49025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350971"/>
            <a:ext cx="74168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65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776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76885"/>
            <a:ext cx="107015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966" y="4056237"/>
            <a:ext cx="1070153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8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2026-01-20T03:43:19Z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