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943225"/>
            <a:ext cx="57435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53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11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633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669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077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4162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728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764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51723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36243"/>
            <a:ext cx="116205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7" y="1628800"/>
            <a:ext cx="104489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2306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5432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5789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9867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149080"/>
            <a:ext cx="912383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883286"/>
            <a:ext cx="95558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72750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966" y="3573016"/>
            <a:ext cx="1112520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33020" y="1932145"/>
            <a:ext cx="93610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2636912"/>
            <a:ext cx="984399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537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298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67" y="4293096"/>
            <a:ext cx="10477500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869625"/>
            <a:ext cx="10585176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00891"/>
            <a:ext cx="1044116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50756"/>
            <a:ext cx="1044116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773" y="4803142"/>
            <a:ext cx="1033281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197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576893"/>
            <a:ext cx="463867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47" y="4005064"/>
            <a:ext cx="114681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077" y="6021288"/>
            <a:ext cx="11125200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2544" y="2942425"/>
            <a:ext cx="86273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077" y="3789040"/>
            <a:ext cx="14054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6581" y="3749436"/>
            <a:ext cx="19795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4424" y="3749436"/>
            <a:ext cx="19795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4885" y="4532270"/>
            <a:ext cx="19795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89579" y="4555420"/>
            <a:ext cx="19795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7608" y="6040545"/>
            <a:ext cx="19795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33957" y="6040545"/>
            <a:ext cx="19795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57300"/>
            <a:ext cx="115252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5877272"/>
            <a:ext cx="115824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05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93296"/>
            <a:ext cx="115728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601" y="3573016"/>
            <a:ext cx="115728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2062"/>
            <a:ext cx="115919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0121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47771"/>
            <a:ext cx="11201400" cy="1050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654" y="191073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654" y="266514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690" y="341956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654" y="419094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654" y="494536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2690" y="569977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35" y="4293096"/>
            <a:ext cx="111728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4799" y="259955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799" y="33539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835" y="41083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799" y="48797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799" y="56341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051" y="26136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051" y="336810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087" y="412252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051" y="489390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1051" y="564832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405917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204864"/>
            <a:ext cx="122413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672" y="3068960"/>
            <a:ext cx="149887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066734"/>
            <a:ext cx="23042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6393"/>
            <a:ext cx="10980488" cy="554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356" y="323213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356" y="398655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9466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905" y="539891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702118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905" y="609339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764704"/>
            <a:ext cx="47339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59372"/>
            <a:ext cx="11563350" cy="446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200" y="6021288"/>
            <a:ext cx="11449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4696"/>
            <a:ext cx="10999536" cy="551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77" y="5805264"/>
            <a:ext cx="116967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6350"/>
            <a:ext cx="115252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5877272"/>
            <a:ext cx="114966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19509"/>
            <a:ext cx="111156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8353" y="4365104"/>
            <a:ext cx="100587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96759"/>
            <a:ext cx="1108923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29" r="406"/>
          <a:stretch/>
        </p:blipFill>
        <p:spPr>
          <a:xfrm>
            <a:off x="263352" y="1246726"/>
            <a:ext cx="11554400" cy="2815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35622"/>
            <a:ext cx="10195570" cy="27223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9416" y="4090172"/>
            <a:ext cx="10513168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821437"/>
            <a:ext cx="10513168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452" y="5529552"/>
            <a:ext cx="10513168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416" y="6254637"/>
            <a:ext cx="10513168" cy="48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84032" y="4005064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4873165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655" y="4221088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655" y="4961867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655" y="5714221"/>
            <a:ext cx="10873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764704"/>
            <a:ext cx="236220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544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08" b="2994"/>
          <a:stretch/>
        </p:blipFill>
        <p:spPr>
          <a:xfrm>
            <a:off x="551384" y="1268760"/>
            <a:ext cx="11089232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7058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60145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45024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238" y="4373837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01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96952"/>
            <a:ext cx="196046" cy="481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8116" y="2996952"/>
            <a:ext cx="196046" cy="481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6123" y="2996952"/>
            <a:ext cx="196046" cy="481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6195" y="2659109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29000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3370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285" y="5085184"/>
            <a:ext cx="1019175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2179" y="4879264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649155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139" y="3451197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108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61868"/>
            <a:ext cx="10146582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64704"/>
            <a:ext cx="10310400" cy="5977570"/>
            <a:chOff x="357187" y="161924"/>
            <a:chExt cx="11706907" cy="66960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61924"/>
              <a:ext cx="11582400" cy="469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919" y="5019675"/>
              <a:ext cx="11687175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4925"/>
            <a:ext cx="115633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682"/>
            <a:ext cx="11075738" cy="559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72" y="6262243"/>
            <a:ext cx="12477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33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78" y="5744667"/>
            <a:ext cx="114966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0125075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57332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7482" y="57332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614" y="57332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1587"/>
            <a:ext cx="11544300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5733256"/>
            <a:ext cx="115157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66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443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869160"/>
            <a:ext cx="94118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59642"/>
            <a:ext cx="10419978" cy="98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155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68645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183045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023625"/>
            <a:ext cx="1656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2026-01-20T03:38:29Z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