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37" r:id="rId11"/>
    <p:sldId id="338" r:id="rId12"/>
    <p:sldId id="311" r:id="rId13"/>
    <p:sldId id="312" r:id="rId14"/>
    <p:sldId id="313" r:id="rId15"/>
    <p:sldId id="314" r:id="rId16"/>
    <p:sldId id="315" r:id="rId17"/>
    <p:sldId id="316" r:id="rId18"/>
    <p:sldId id="317" r:id="rId19"/>
    <p:sldId id="318" r:id="rId20"/>
    <p:sldId id="319" r:id="rId21"/>
    <p:sldId id="320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5244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6587" y="2971800"/>
            <a:ext cx="5838825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07961" y="3549866"/>
            <a:ext cx="10009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4581128"/>
            <a:ext cx="10009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511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3472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29176" y="2397738"/>
            <a:ext cx="10009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4727" y="3429000"/>
            <a:ext cx="10009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708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87881" y="2397738"/>
            <a:ext cx="10009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478" y="4581128"/>
            <a:ext cx="109452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9829" y="5638098"/>
            <a:ext cx="109452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660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5862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5872" y="3477858"/>
            <a:ext cx="1081277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581128"/>
            <a:ext cx="11017223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003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1353800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7852" y="1834128"/>
            <a:ext cx="1112221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9481" y="2808996"/>
            <a:ext cx="11270582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6969" y="4005064"/>
            <a:ext cx="1127058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89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68760"/>
            <a:ext cx="1171575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20322" y="4316246"/>
            <a:ext cx="106587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5873" y="5347508"/>
            <a:ext cx="106587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933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276872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468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0877550" cy="382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882" y="4869160"/>
            <a:ext cx="1095375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643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3554"/>
            <a:ext cx="11385102" cy="56144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5872" y="3117818"/>
            <a:ext cx="1081277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116913"/>
            <a:ext cx="11017223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054462"/>
            <a:ext cx="11017223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6049884"/>
            <a:ext cx="11017223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9350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2847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111702" y="2368710"/>
            <a:ext cx="2720602" cy="5562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55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44892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2687799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20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75602" cy="54655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60120" y="3073974"/>
            <a:ext cx="997883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4965" y="4038344"/>
            <a:ext cx="1017398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4965" y="5010618"/>
            <a:ext cx="1017398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4965" y="5890294"/>
            <a:ext cx="1017398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897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99185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8165" y="1478442"/>
            <a:ext cx="1112221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2681" y="2367005"/>
            <a:ext cx="11270582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473143"/>
            <a:ext cx="1127058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3269" y="4509120"/>
            <a:ext cx="1127058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237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268760"/>
            <a:ext cx="68961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1916832"/>
            <a:ext cx="30243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47102" y="2753245"/>
            <a:ext cx="3024336" cy="52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47102" y="3493908"/>
            <a:ext cx="3024336" cy="52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47102" y="4292561"/>
            <a:ext cx="3024336" cy="52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40301" y="5056493"/>
            <a:ext cx="3024336" cy="52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729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968" y="5013176"/>
            <a:ext cx="10848975" cy="628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24192" y="2790906"/>
            <a:ext cx="1728192" cy="4940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88487" y="2790906"/>
            <a:ext cx="1409081" cy="4940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3573016"/>
            <a:ext cx="864096" cy="4940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40016" y="4922168"/>
            <a:ext cx="1728192" cy="4940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41089" y="4922168"/>
            <a:ext cx="1728192" cy="4940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347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8712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916832"/>
            <a:ext cx="19442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36247" y="1916832"/>
            <a:ext cx="19442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9023" y="2815653"/>
            <a:ext cx="193264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86395" y="2815653"/>
            <a:ext cx="189358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75720" y="3586680"/>
            <a:ext cx="193264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30494" y="3586680"/>
            <a:ext cx="193264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368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814" y="2487960"/>
            <a:ext cx="11163300" cy="434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27848" y="2852936"/>
            <a:ext cx="1080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8088" y="3645024"/>
            <a:ext cx="1080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85395" y="3645024"/>
            <a:ext cx="70694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13210" y="4415480"/>
            <a:ext cx="20882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03905" y="5206050"/>
            <a:ext cx="166775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41280" y="5206050"/>
            <a:ext cx="31429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556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11872"/>
            <a:ext cx="10752696" cy="55461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1311872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10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4425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520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43915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484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</TotalTime>
  <Words>1</Words>
  <Application>Microsoft Office PowerPoint</Application>
  <PresentationFormat>宽屏</PresentationFormat>
  <Paragraphs>1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2026-01-20T04:41:53Z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