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3086100"/>
            <a:ext cx="9067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728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6666" y="17728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4038" y="1730998"/>
            <a:ext cx="23045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676" y="2118724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2134566"/>
            <a:ext cx="29523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2533868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1640" y="2533868"/>
            <a:ext cx="9986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4738" y="3732355"/>
            <a:ext cx="36810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17764" y="6486113"/>
            <a:ext cx="42741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017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9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54128"/>
            <a:ext cx="10873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687183"/>
            <a:ext cx="110497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4057573"/>
            <a:ext cx="111217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7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48842"/>
            <a:ext cx="1098309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668" y="4145601"/>
            <a:ext cx="1109884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668" y="4527565"/>
            <a:ext cx="1109884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668" y="4932679"/>
            <a:ext cx="1109884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81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2026-01-20T03:40:01Z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