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2995612"/>
            <a:ext cx="51244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8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39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9402" y="1402036"/>
            <a:ext cx="11579246" cy="5267324"/>
            <a:chOff x="262100" y="1213396"/>
            <a:chExt cx="11753850" cy="56446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2100" y="1213396"/>
              <a:ext cx="11753850" cy="3371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513" y="4457700"/>
              <a:ext cx="11706225" cy="2400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470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63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88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9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735" y="5589240"/>
            <a:ext cx="117443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95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8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22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293" y="3645024"/>
            <a:ext cx="11715750" cy="2390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124" y="6093487"/>
            <a:ext cx="117538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8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70140"/>
            <a:ext cx="10242498" cy="557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4072973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4360" y="465313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41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2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7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238875"/>
            <a:ext cx="117538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78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1268760"/>
            <a:ext cx="11126729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05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64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04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162675"/>
            <a:ext cx="97917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8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776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412776"/>
            <a:ext cx="9837440" cy="438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093793"/>
            <a:ext cx="11133584" cy="25574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5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7790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93649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5553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58891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41071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41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3954" y="297549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954" y="383408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954" y="465313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37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98884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495" y="198884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2416" y="1988840"/>
            <a:ext cx="6121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1427" y="2671637"/>
            <a:ext cx="182280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76113" y="3359681"/>
            <a:ext cx="182280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78922" y="3980904"/>
            <a:ext cx="5085629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40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217" y="309963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217" y="395822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217" y="477727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217" y="561064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12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818" y="1381288"/>
            <a:ext cx="1096460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549" y="2209829"/>
            <a:ext cx="1111087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496" y="3040985"/>
            <a:ext cx="1111087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683" y="3947017"/>
            <a:ext cx="11110872" cy="634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683" y="4734096"/>
            <a:ext cx="11110872" cy="634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136" y="5700469"/>
            <a:ext cx="10100793" cy="576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84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4851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0710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2614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638132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59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395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562" y="1544106"/>
            <a:ext cx="1096683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40968"/>
            <a:ext cx="11113128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955" y="4005064"/>
            <a:ext cx="11113128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562" y="2377483"/>
            <a:ext cx="1096683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51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201844" cy="5258792"/>
            <a:chOff x="191344" y="1268760"/>
            <a:chExt cx="11696700" cy="5686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96700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0444" y="5107335"/>
              <a:ext cx="11277600" cy="1847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59496" y="6093296"/>
            <a:ext cx="65527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67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8712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6018" y="3288060"/>
            <a:ext cx="6801792" cy="330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0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0203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192" y="1405959"/>
            <a:ext cx="1011110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102" y="2185226"/>
            <a:ext cx="1024598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870" y="3065656"/>
            <a:ext cx="1024598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750" y="4027177"/>
            <a:ext cx="1024598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750" y="4895278"/>
            <a:ext cx="1024598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750" y="5798102"/>
            <a:ext cx="1024598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94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632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8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6632"/>
            <a:ext cx="7237512" cy="659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99631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473209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341310"/>
            <a:ext cx="657877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210970"/>
            <a:ext cx="945909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079071"/>
            <a:ext cx="945909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40209" y="4967766"/>
            <a:ext cx="657877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865259"/>
            <a:ext cx="90010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05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2026-01-20T05:01:45Z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