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0900" y="3014662"/>
            <a:ext cx="541020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4910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366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23890"/>
            <a:ext cx="10605590" cy="5534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593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18670"/>
            <a:ext cx="10672264" cy="5539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081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271587"/>
            <a:ext cx="11753850" cy="431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719" y="5805264"/>
            <a:ext cx="11772900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117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262062"/>
            <a:ext cx="1168717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548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4425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0482" y="1490052"/>
            <a:ext cx="1103949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870" y="2298154"/>
            <a:ext cx="11186764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7805" y="3212554"/>
            <a:ext cx="11186764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870" y="4126954"/>
            <a:ext cx="11186764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1987" y="5051486"/>
            <a:ext cx="11186764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310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763375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82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124744"/>
            <a:ext cx="763905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99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9662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1216698"/>
            <a:ext cx="5256584" cy="7721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7768" y="2219642"/>
            <a:ext cx="7632848" cy="668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126477"/>
            <a:ext cx="10297144" cy="668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064027"/>
            <a:ext cx="10297144" cy="668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4990001"/>
            <a:ext cx="10297144" cy="668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43472" y="5881252"/>
            <a:ext cx="9433048" cy="668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0789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74432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483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5860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053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1092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7871" y="1292659"/>
            <a:ext cx="1103949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6259" y="2100761"/>
            <a:ext cx="11186764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5194" y="3015161"/>
            <a:ext cx="11186764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6259" y="3929561"/>
            <a:ext cx="11186764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4854093"/>
            <a:ext cx="11186764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4816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52078" cy="5400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135560" y="3844991"/>
            <a:ext cx="72008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35692" y="3844991"/>
            <a:ext cx="59621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96928" y="3844991"/>
            <a:ext cx="59621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798001" y="3844991"/>
            <a:ext cx="59621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16080" y="4437112"/>
            <a:ext cx="100811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43672" y="5085184"/>
            <a:ext cx="100811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654281" y="5661248"/>
            <a:ext cx="57606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5974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278" y="836712"/>
            <a:ext cx="10048875" cy="461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0" y="5630903"/>
            <a:ext cx="11296650" cy="1219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7478" y="5630903"/>
            <a:ext cx="11332562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7478" y="6279086"/>
            <a:ext cx="11332562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230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06594" cy="5427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584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32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5805264"/>
            <a:ext cx="11734800" cy="75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921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224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339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434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877272"/>
            <a:ext cx="1168717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217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2026-01-20T04:34:03Z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