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2957512"/>
            <a:ext cx="575310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9790656" cy="38222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301208"/>
            <a:ext cx="10487025" cy="132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5793" y="5087788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863293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2987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6179468"/>
            <a:ext cx="7439025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59" y="1380763"/>
            <a:ext cx="870168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251164"/>
            <a:ext cx="870168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63829" y="3912783"/>
            <a:ext cx="870168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08225" y="4765304"/>
            <a:ext cx="9556327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08225" y="5598679"/>
            <a:ext cx="9556327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7659" y="6210300"/>
            <a:ext cx="104013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43472" y="890984"/>
            <a:ext cx="10260804" cy="5967016"/>
            <a:chOff x="1136973" y="807442"/>
            <a:chExt cx="10458450" cy="61341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6973" y="807442"/>
              <a:ext cx="10458450" cy="39243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6498" y="4731742"/>
              <a:ext cx="10439400" cy="220980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75556" y="4005064"/>
            <a:ext cx="10709076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5556" y="6169530"/>
            <a:ext cx="10709076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1089232" cy="5486622"/>
            <a:chOff x="335360" y="1412776"/>
            <a:chExt cx="11521280" cy="58906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537" r="200" b="1"/>
            <a:stretch/>
          </p:blipFill>
          <p:spPr>
            <a:xfrm>
              <a:off x="335360" y="1412776"/>
              <a:ext cx="11521280" cy="461429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6027068"/>
              <a:ext cx="11468100" cy="1276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109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924944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751455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4572599"/>
            <a:ext cx="22322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373216"/>
            <a:ext cx="22322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47762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603" y="4365104"/>
            <a:ext cx="1145857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8240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644" y="6021288"/>
            <a:ext cx="1146810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061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3196" y="4437112"/>
            <a:ext cx="995402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250433"/>
            <a:ext cx="995402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2421" y="3538291"/>
            <a:ext cx="29523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4348802"/>
            <a:ext cx="2952328" cy="448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395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8252"/>
            <a:ext cx="201622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417389"/>
            <a:ext cx="201622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3407182"/>
            <a:ext cx="108012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4273616"/>
            <a:ext cx="108012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2823" y="3418757"/>
            <a:ext cx="280275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4152" y="4273615"/>
            <a:ext cx="280275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4058"/>
            <a:ext cx="1151572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490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7342" y="1281318"/>
            <a:ext cx="10819258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132856"/>
            <a:ext cx="11017224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024107"/>
            <a:ext cx="11017224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869059"/>
            <a:ext cx="11017224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760309"/>
            <a:ext cx="11017224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30339"/>
            <a:ext cx="110966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324892"/>
            <a:ext cx="216024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67989" y="13664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204864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3786482"/>
            <a:ext cx="216024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75614" y="3786482"/>
            <a:ext cx="216024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02321" y="5445224"/>
            <a:ext cx="216024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27486" y="5445224"/>
            <a:ext cx="216024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3157" y="2036141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732" y="2892671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3157" y="3772349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14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9692" y="2205865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267" y="3062395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9692" y="3942073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674973"/>
            <a:ext cx="2438400" cy="4857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51384" y="1268760"/>
            <a:ext cx="10912672" cy="5444012"/>
            <a:chOff x="402395" y="1268760"/>
            <a:chExt cx="11553825" cy="590832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2395" y="1268760"/>
              <a:ext cx="11553825" cy="3219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6220" y="4515147"/>
              <a:ext cx="11430000" cy="15049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4795" y="5990827"/>
              <a:ext cx="11372850" cy="5238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70045" y="6538912"/>
              <a:ext cx="3657600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43" y="5476875"/>
            <a:ext cx="11496675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228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85" y="3861048"/>
            <a:ext cx="1153477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467" y="6021288"/>
            <a:ext cx="1103947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664" y="4581128"/>
            <a:ext cx="11058525" cy="140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35545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823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797152"/>
            <a:ext cx="101022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694218"/>
            <a:ext cx="101022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85887"/>
            <a:ext cx="116300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8526" y="2949095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101" y="3805625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8526" y="4685303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2741" y="2064407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316" y="2920937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741" y="3800615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2741" y="4645567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63350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9952" y="2914370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527" y="3770900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9952" y="4650578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7280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04864"/>
            <a:ext cx="10915650" cy="147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5768" y="1390169"/>
            <a:ext cx="10819258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802" y="2149107"/>
            <a:ext cx="11017224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7802" y="3017208"/>
            <a:ext cx="11017224" cy="53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9525" cy="3133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581128"/>
            <a:ext cx="11610975" cy="1438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468" y="6198046"/>
            <a:ext cx="1157287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776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0615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148" y="5265885"/>
            <a:ext cx="11058525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877272"/>
            <a:ext cx="115538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4619"/>
            <a:ext cx="11075738" cy="551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2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21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896600" cy="1859260"/>
            <a:chOff x="335360" y="1340768"/>
            <a:chExt cx="10896600" cy="18592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896600" cy="129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780928"/>
              <a:ext cx="4591050" cy="4191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01" y="3355361"/>
            <a:ext cx="10963275" cy="1543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15480" y="2240124"/>
            <a:ext cx="9904895" cy="383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736" y="4221088"/>
            <a:ext cx="216024" cy="52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99007" y="4221088"/>
            <a:ext cx="216024" cy="52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2779209"/>
            <a:ext cx="9904895" cy="383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76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34775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509120"/>
            <a:ext cx="10839450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0446" y="2782699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021" y="3639229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0446" y="5097636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021" y="5954166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919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9952" y="2914370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527" y="3770900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25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95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918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5270"/>
            <a:ext cx="11268520" cy="559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0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537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732974"/>
            <a:ext cx="576064" cy="488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3362" y="3732974"/>
            <a:ext cx="576064" cy="488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38121" y="3732974"/>
            <a:ext cx="576064" cy="488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373216"/>
            <a:ext cx="576064" cy="488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0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6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966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3825" y="2895227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717032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846" r="18"/>
          <a:stretch/>
        </p:blipFill>
        <p:spPr>
          <a:xfrm>
            <a:off x="1008516" y="908720"/>
            <a:ext cx="10873208" cy="27548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385" r="385"/>
          <a:stretch/>
        </p:blipFill>
        <p:spPr>
          <a:xfrm>
            <a:off x="1188536" y="3861048"/>
            <a:ext cx="10513168" cy="294741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9849" y="3671872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493677"/>
            <a:ext cx="11116444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253" y="5321692"/>
            <a:ext cx="11116444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8253" y="6074046"/>
            <a:ext cx="11116444" cy="587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062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2026-01-20T03:06:45Z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