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2952750"/>
            <a:ext cx="36766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37227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304915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371504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6" y="4451245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5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78638"/>
            <a:ext cx="10945216" cy="618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16508"/>
            <a:ext cx="10945216" cy="618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9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27234"/>
            <a:ext cx="10945216" cy="618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08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11" y="1259743"/>
            <a:ext cx="118491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11" y="6009274"/>
            <a:ext cx="117443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5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69" y="3064793"/>
            <a:ext cx="113061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928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7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54963"/>
            <a:ext cx="9865096" cy="522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6228237"/>
            <a:ext cx="9865096" cy="522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54708"/>
            <a:ext cx="2658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454708"/>
            <a:ext cx="25173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51245"/>
            <a:ext cx="20898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1628" cy="5401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149080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075055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6024179"/>
            <a:ext cx="9577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6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0914" y="2443097"/>
            <a:ext cx="979564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0914" y="3369072"/>
            <a:ext cx="95770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6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0010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0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71538"/>
            <a:ext cx="11451776" cy="5474890"/>
            <a:chOff x="191344" y="1340768"/>
            <a:chExt cx="11734800" cy="5614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3480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5269" y="5212036"/>
              <a:ext cx="10810875" cy="1743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727848" y="2335252"/>
            <a:ext cx="40324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3328093"/>
            <a:ext cx="19467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4992" y="4312948"/>
            <a:ext cx="471498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5114910"/>
            <a:ext cx="47550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4" y="6124159"/>
            <a:ext cx="74888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9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4624" cy="532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7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1494"/>
            <a:ext cx="824865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77281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54143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98475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4796" y="4027361"/>
            <a:ext cx="22633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4748457"/>
            <a:ext cx="22633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9656" y="5481203"/>
            <a:ext cx="22633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8062" y="6256581"/>
            <a:ext cx="22633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1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44709"/>
            <a:ext cx="82089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873" y="3583681"/>
            <a:ext cx="82089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67048"/>
            <a:ext cx="82089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3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052621"/>
            <a:ext cx="33843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29786"/>
            <a:ext cx="33843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3551785"/>
            <a:ext cx="193218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3" y="4318804"/>
            <a:ext cx="936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6031" y="4284079"/>
            <a:ext cx="307398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6470" y="4293208"/>
            <a:ext cx="357804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9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87178"/>
            <a:ext cx="6717854" cy="565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3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356992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8236" y="3356992"/>
            <a:ext cx="26584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5104"/>
            <a:ext cx="26584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0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2026-01-20T05:13:21Z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