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246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3014662"/>
            <a:ext cx="70389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365400"/>
            <a:ext cx="4428380" cy="34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4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1609725"/>
            <a:ext cx="100774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989" y="1518064"/>
            <a:ext cx="10877297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491451"/>
            <a:ext cx="1102490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29000"/>
            <a:ext cx="1102490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43400"/>
            <a:ext cx="1102490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58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49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32" y="5949280"/>
            <a:ext cx="1176337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5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27" y="5877272"/>
            <a:ext cx="117157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0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949280"/>
            <a:ext cx="117729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5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28807"/>
            <a:ext cx="10333880" cy="552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80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65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6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71587"/>
            <a:ext cx="117252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49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491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52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35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2550"/>
            <a:ext cx="117538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73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76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8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44226"/>
            <a:ext cx="9642376" cy="6013774"/>
            <a:chOff x="983432" y="188640"/>
            <a:chExt cx="10087816" cy="66790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88640"/>
              <a:ext cx="10087816" cy="54147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4510" y="5565381"/>
              <a:ext cx="9504018" cy="1302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288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2088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7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70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47800"/>
            <a:ext cx="111442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517232"/>
            <a:ext cx="977609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6222122"/>
            <a:ext cx="977609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9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34834"/>
            <a:ext cx="10386514" cy="5923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58228"/>
            <a:ext cx="1008112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7" y="3446584"/>
            <a:ext cx="1029714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1" y="4326038"/>
            <a:ext cx="100811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1" y="5194139"/>
            <a:ext cx="100811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1" y="6108539"/>
            <a:ext cx="100811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950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112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1274" y="1916832"/>
            <a:ext cx="9091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249289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3532" y="318428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7118" y="3789040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39246" y="44371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9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081122" cy="57443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8198" y="2477203"/>
            <a:ext cx="1008112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2175" y="3330834"/>
            <a:ext cx="1029714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8199" y="4210288"/>
            <a:ext cx="100811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8199" y="5078389"/>
            <a:ext cx="100811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3474" y="5888888"/>
            <a:ext cx="100811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65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089304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1346" y="2465628"/>
            <a:ext cx="1008112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5323" y="3353984"/>
            <a:ext cx="1029714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6622" y="4210288"/>
            <a:ext cx="100811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5047" y="5055239"/>
            <a:ext cx="100811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5047" y="5923339"/>
            <a:ext cx="1008112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86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80654"/>
            <a:ext cx="9505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53962"/>
            <a:ext cx="10476756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474520"/>
            <a:ext cx="10476756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34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38250"/>
            <a:ext cx="117729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8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39425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789040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437112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6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52" y="3126666"/>
            <a:ext cx="10829925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08442" y="1895230"/>
            <a:ext cx="4198066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4802" y="1951557"/>
            <a:ext cx="27766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57962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25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73"/>
            <a:ext cx="968692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95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965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981" y="1298145"/>
            <a:ext cx="10877297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71532"/>
            <a:ext cx="1102490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209081"/>
            <a:ext cx="1102490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135056"/>
            <a:ext cx="11024904" cy="63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3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2026-01-20T04:29:47Z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