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7768"/>
    <p:restoredTop sz="95455" autoAdjust="0"/>
  </p:normalViewPr>
  <p:slideViewPr>
    <p:cSldViewPr showGuides="1">
      <p:cViewPr varScale="1">
        <p:scale>
          <a:sx n="88" d="100"/>
          <a:sy n="88" d="100"/>
        </p:scale>
        <p:origin x="91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4612" y="3014662"/>
            <a:ext cx="6962775" cy="828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8760"/>
            <a:ext cx="10888598" cy="55892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5454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458575" cy="2886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73118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410950" cy="3286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60700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9810750" cy="3705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95090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14425"/>
            <a:ext cx="11439525" cy="5476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06085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33500"/>
            <a:ext cx="11372850" cy="5524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8160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57874"/>
            <a:ext cx="11439525" cy="4352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5654343"/>
            <a:ext cx="11439525" cy="1123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90348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305</TotalTime>
  <Words>0</Words>
  <Application>Microsoft Office PowerPoint</Application>
  <PresentationFormat>宽屏</PresentationFormat>
  <Paragraphs>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79</cp:revision>
  <dcterms:created xsi:type="dcterms:W3CDTF">2015-09-16T06:44:00Z</dcterms:created>
  <dcterms:modified xsi:type="dcterms:W3CDTF">2026-01-19T05:53:44Z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