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43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62287"/>
            <a:ext cx="73342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29" y="6107284"/>
            <a:ext cx="11715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1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8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88100"/>
            <a:ext cx="10513168" cy="60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4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00" r="-472"/>
          <a:stretch/>
        </p:blipFill>
        <p:spPr>
          <a:xfrm>
            <a:off x="263352" y="1268760"/>
            <a:ext cx="11809312" cy="4728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58" y="6099200"/>
            <a:ext cx="116871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8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03" y="6171505"/>
            <a:ext cx="11706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39" y="6172200"/>
            <a:ext cx="117824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1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47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1930"/>
            <a:ext cx="10698112" cy="54926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5192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82624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443711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2819" y="4437112"/>
            <a:ext cx="5376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78403" y="5805264"/>
            <a:ext cx="5376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0565" y="5805264"/>
            <a:ext cx="5376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93" y="1285875"/>
            <a:ext cx="116681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93" y="6226878"/>
            <a:ext cx="116014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9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28" y="6237312"/>
            <a:ext cx="117729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3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0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51654" cy="55052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16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0452"/>
            <a:ext cx="9793090" cy="606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05959"/>
            <a:ext cx="9721080" cy="366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12166"/>
            <a:ext cx="11167492" cy="154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8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1258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352" y="1369713"/>
            <a:ext cx="1103020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208" y="2239953"/>
            <a:ext cx="11177346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085" y="3313142"/>
            <a:ext cx="11177346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32104"/>
            <a:ext cx="11177346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2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4567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0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87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43014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362790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42937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6" y="450912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046" y="5504543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8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0863"/>
            <a:ext cx="10342264" cy="60866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667" y="248033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667" y="344310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0667" y="428529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0667" y="524599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0667" y="613724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1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179" y="33985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179" y="436129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179" y="54452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6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33512"/>
            <a:ext cx="11268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43014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362790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42937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6" y="450912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7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585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35" y="4704141"/>
            <a:ext cx="106775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8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204" y="33473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04" y="406699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204" y="47702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6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93096"/>
            <a:ext cx="99441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1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91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7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0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0768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20888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437821"/>
            <a:ext cx="100811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5914" y="4429264"/>
            <a:ext cx="922416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4713" y="5509384"/>
            <a:ext cx="31259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