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071812"/>
            <a:ext cx="40195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4925"/>
            <a:ext cx="116014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6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7314"/>
            <a:ext cx="9914084" cy="603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2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737"/>
            <a:ext cx="116300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6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2026-01-19T12:18:12Z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