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152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924175"/>
            <a:ext cx="71056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156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77" y="1219969"/>
            <a:ext cx="1060132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601094"/>
            <a:ext cx="11058525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629919"/>
            <a:ext cx="10477500" cy="2105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3950" y="1219969"/>
            <a:ext cx="10369152" cy="488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3950" y="1894578"/>
            <a:ext cx="103691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2171" y="4602567"/>
            <a:ext cx="10369152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2171" y="5293417"/>
            <a:ext cx="103691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2171" y="6068919"/>
            <a:ext cx="103691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109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917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636912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7" y="4941168"/>
            <a:ext cx="97437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6156" y="5671951"/>
            <a:ext cx="97437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38225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57" y="2780928"/>
            <a:ext cx="1102042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77604"/>
            <a:ext cx="9713316" cy="61803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0205" y="658356"/>
            <a:ext cx="76328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0205" y="1399136"/>
            <a:ext cx="76328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0204" y="2082042"/>
            <a:ext cx="967859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0204" y="2766317"/>
            <a:ext cx="967859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0204" y="3449223"/>
            <a:ext cx="967859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0204" y="4190003"/>
            <a:ext cx="967859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50204" y="4884483"/>
            <a:ext cx="967859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50204" y="5578964"/>
            <a:ext cx="967859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50204" y="6296595"/>
            <a:ext cx="967859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570"/>
            <a:ext cx="10969822" cy="558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962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552" y="4284869"/>
            <a:ext cx="33123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5632" y="4284869"/>
            <a:ext cx="428887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63366" y="5018382"/>
            <a:ext cx="324036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9536" y="5733256"/>
            <a:ext cx="23762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196752"/>
            <a:ext cx="1150620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5629275"/>
            <a:ext cx="1152525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8311"/>
            <a:ext cx="11074152" cy="561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05" r="164"/>
          <a:stretch/>
        </p:blipFill>
        <p:spPr>
          <a:xfrm>
            <a:off x="335360" y="1268760"/>
            <a:ext cx="11449272" cy="50524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6349805"/>
            <a:ext cx="516255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84784"/>
            <a:ext cx="11420900" cy="4120429"/>
            <a:chOff x="263353" y="1380829"/>
            <a:chExt cx="11420900" cy="41204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993" r="659"/>
            <a:stretch/>
          </p:blipFill>
          <p:spPr>
            <a:xfrm>
              <a:off x="263353" y="1380829"/>
              <a:ext cx="11420900" cy="196971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501008"/>
              <a:ext cx="10172700" cy="20002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063552" y="22716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966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268760"/>
            <a:ext cx="101445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770" y="2060847"/>
            <a:ext cx="11161240" cy="1095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470" y="195816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100" y="26973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100" y="343447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4100" y="416368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100" y="491603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3533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7470" y="190028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4100" y="263944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100" y="337660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4100" y="410580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81112"/>
            <a:ext cx="115443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470" y="183083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100" y="256999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100" y="330715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100" y="403635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4100" y="476556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4623"/>
            <a:ext cx="1108710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274666"/>
            <a:ext cx="33123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3314" y="1274666"/>
            <a:ext cx="9091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1988840"/>
            <a:ext cx="17281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466283"/>
            <a:ext cx="23042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0536" y="3466283"/>
            <a:ext cx="9091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223070"/>
            <a:ext cx="1872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256" y="4961791"/>
            <a:ext cx="25202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9516" y="5661248"/>
            <a:ext cx="25202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457" y="261734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087" y="335649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087" y="409365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087" y="482286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4662" y="558679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535951" cy="4584526"/>
            <a:chOff x="335360" y="836712"/>
            <a:chExt cx="11535951" cy="45845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95800" y="836712"/>
              <a:ext cx="2466975" cy="50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341537"/>
              <a:ext cx="11506200" cy="2714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5111" y="4221088"/>
              <a:ext cx="11506200" cy="1200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0162"/>
            <a:ext cx="116776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98" y="3429000"/>
            <a:ext cx="114585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95400"/>
            <a:ext cx="115824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509120"/>
            <a:ext cx="10049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129887"/>
            <a:ext cx="11057384" cy="1016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760" y="2712085"/>
            <a:ext cx="1086261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760" y="3629274"/>
            <a:ext cx="10862617" cy="493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132856"/>
            <a:ext cx="63597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930628"/>
            <a:ext cx="20882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2924944"/>
            <a:ext cx="51845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9266" y="25871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266" y="336466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266" y="415174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266" y="488094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764704"/>
            <a:ext cx="56292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79" y="1362137"/>
            <a:ext cx="11420475" cy="371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12" y="5373216"/>
            <a:ext cx="76295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68" y="4264943"/>
            <a:ext cx="115062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156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289005"/>
            <a:ext cx="42386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23962"/>
            <a:ext cx="115728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251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31991"/>
            <a:ext cx="11563350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717032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5834893"/>
            <a:ext cx="2215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6241" y="5834893"/>
            <a:ext cx="2215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65104"/>
            <a:ext cx="10810875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0361" y="2760011"/>
            <a:ext cx="1013271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0393" y="3517239"/>
            <a:ext cx="1013271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0361" y="4970777"/>
            <a:ext cx="1013271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15443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3400" y="3535868"/>
            <a:ext cx="1073626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375" y="4312510"/>
            <a:ext cx="1073626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2375" y="5076439"/>
            <a:ext cx="1073626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87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217568"/>
            <a:ext cx="1149667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28750"/>
            <a:ext cx="115538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775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2520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678835"/>
            <a:ext cx="10391775" cy="110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06084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025343"/>
            <a:ext cx="6848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9386" y="2025343"/>
            <a:ext cx="6848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3535678"/>
            <a:ext cx="6848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56268" y="5711781"/>
            <a:ext cx="943228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0172" y="6352952"/>
            <a:ext cx="943228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0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132856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896785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251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21368"/>
            <a:ext cx="103691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096872"/>
            <a:ext cx="103691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907100"/>
            <a:ext cx="103691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671030"/>
            <a:ext cx="103691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469682"/>
            <a:ext cx="103691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966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1</Words>
  <Application>Microsoft Office PowerPoint</Application>
  <PresentationFormat>宽屏</PresentationFormat>
  <Paragraphs>1</Paragraphs>
  <Slides>63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2026-01-20T03:27:32Z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