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2981325"/>
            <a:ext cx="59626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25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99248"/>
            <a:ext cx="10508058" cy="57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19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6894"/>
            <a:ext cx="11212020" cy="5511106"/>
            <a:chOff x="252035" y="1268760"/>
            <a:chExt cx="11565142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035" y="3716685"/>
              <a:ext cx="11449050" cy="3219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994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2026-01-19T02:12:53Z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