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204864"/>
            <a:ext cx="55054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16871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07346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89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48485"/>
            <a:ext cx="112109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76872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95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373216"/>
            <a:ext cx="98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6106087"/>
            <a:ext cx="9833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7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77294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2284" y="2477294"/>
            <a:ext cx="216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2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7824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23740"/>
            <a:ext cx="86409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91436"/>
            <a:ext cx="10153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6086859"/>
            <a:ext cx="10153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6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19237"/>
            <a:ext cx="118776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277" b="-3560"/>
          <a:stretch/>
        </p:blipFill>
        <p:spPr>
          <a:xfrm>
            <a:off x="628650" y="5517232"/>
            <a:ext cx="11299998" cy="720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441689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37112"/>
            <a:ext cx="11017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942" y="5476166"/>
            <a:ext cx="1127770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2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39542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351571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436" y="331227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3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893"/>
            <a:ext cx="117348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79" y="6216720"/>
            <a:ext cx="117729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0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7" y="3062287"/>
            <a:ext cx="37433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8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20110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50912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50912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573325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702264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17298" cy="57312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87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1927" y="2411148"/>
            <a:ext cx="2073741" cy="657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17032"/>
            <a:ext cx="2592288" cy="657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869160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5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28725"/>
            <a:ext cx="11163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228724"/>
            <a:ext cx="136815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2420888"/>
            <a:ext cx="190924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73016"/>
            <a:ext cx="1332693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605403"/>
            <a:ext cx="259228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306" y="3573015"/>
            <a:ext cx="4861269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2030" y="4725144"/>
            <a:ext cx="128164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50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76581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5676" y="1340768"/>
            <a:ext cx="2284379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9" y="2492896"/>
            <a:ext cx="136815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5" y="3656822"/>
            <a:ext cx="136815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5" y="4895313"/>
            <a:ext cx="136815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849"/>
            <a:ext cx="110966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64726"/>
            <a:ext cx="705578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7069" y="3664726"/>
            <a:ext cx="705578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5690" y="3664726"/>
            <a:ext cx="1122757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6093296"/>
            <a:ext cx="705578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7896" y="6093296"/>
            <a:ext cx="705578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4554" y="6093296"/>
            <a:ext cx="2391966" cy="62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6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585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348880"/>
            <a:ext cx="128164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622095"/>
            <a:ext cx="244827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758200"/>
            <a:ext cx="244827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5950838"/>
            <a:ext cx="266429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6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9154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73016"/>
            <a:ext cx="698477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887406"/>
            <a:ext cx="698477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19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9058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422429"/>
            <a:ext cx="861060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9301" y="2060848"/>
            <a:ext cx="11450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431735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1742" y="3431735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480262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1205" y="480262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3790" y="538774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8354" y="6095107"/>
            <a:ext cx="193709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2550"/>
            <a:ext cx="106870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92896"/>
            <a:ext cx="302433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797152"/>
            <a:ext cx="302433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5937498"/>
            <a:ext cx="302433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5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679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40768"/>
            <a:ext cx="331236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492896"/>
            <a:ext cx="331236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576965"/>
            <a:ext cx="331236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4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33988" y="3558883"/>
            <a:ext cx="244827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7254" y="3558883"/>
            <a:ext cx="2448272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05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311597"/>
            <a:ext cx="259228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01008"/>
            <a:ext cx="259228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8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0888"/>
            <a:ext cx="115212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4006" y="2420888"/>
            <a:ext cx="2574653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7881" y="3598724"/>
            <a:ext cx="1379727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598723"/>
            <a:ext cx="3240360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3254" y="3523154"/>
            <a:ext cx="115212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9684" y="3523154"/>
            <a:ext cx="1152128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5274" y="4762427"/>
            <a:ext cx="3666590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6" y="4776558"/>
            <a:ext cx="2304256" cy="688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6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310"/>
            <a:ext cx="11250610" cy="5561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841" y="5090192"/>
            <a:ext cx="10758129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050897"/>
            <a:ext cx="1074655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2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65" y="3450699"/>
            <a:ext cx="109542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434554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5499425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7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177" y="2379369"/>
            <a:ext cx="109542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751" y="3397949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751" y="4462820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4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794" cy="550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5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8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80229"/>
            <a:ext cx="97210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46041"/>
            <a:ext cx="972108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0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14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54835"/>
            <a:ext cx="55054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035" y="5010150"/>
            <a:ext cx="10915650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2315754"/>
            <a:ext cx="792088" cy="60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2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0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04" y="3628106"/>
            <a:ext cx="116871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354009"/>
            <a:ext cx="9433048" cy="56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1587" y="5843745"/>
            <a:ext cx="216024" cy="60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3765" y="5843745"/>
            <a:ext cx="216024" cy="60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273592"/>
            <a:ext cx="10752584" cy="128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1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4333" y="3433781"/>
            <a:ext cx="9958443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5371" y="4452361"/>
            <a:ext cx="99477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3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835" y="2379369"/>
            <a:ext cx="9958443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873" y="3397949"/>
            <a:ext cx="9947728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2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850" y="3396498"/>
            <a:ext cx="10954287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15078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79949"/>
            <a:ext cx="1094250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73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5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2670" y="1916832"/>
            <a:ext cx="1043593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36912"/>
            <a:ext cx="1043593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670" y="3977125"/>
            <a:ext cx="1043593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4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33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2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560" y="332727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135" y="423010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135" y="5190804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9514"/>
            <a:ext cx="111633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491" y="127967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229" y="2201096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164" y="3229770"/>
            <a:ext cx="112918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839" y="4138725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839" y="504155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839" y="6071697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6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2026-01-20T05:12:22Z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