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8" r:id="rId27"/>
    <p:sldId id="329" r:id="rId28"/>
    <p:sldId id="330" r:id="rId29"/>
    <p:sldId id="331" r:id="rId30"/>
    <p:sldId id="332" r:id="rId31"/>
    <p:sldId id="33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3429000"/>
            <a:ext cx="60769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522922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14" r="490"/>
          <a:stretch/>
        </p:blipFill>
        <p:spPr>
          <a:xfrm>
            <a:off x="1271464" y="764703"/>
            <a:ext cx="9577064" cy="612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5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727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8510"/>
            <a:ext cx="5760640" cy="682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123057"/>
            <a:ext cx="7128792" cy="682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36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877272"/>
            <a:ext cx="32956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3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2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1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877272"/>
            <a:ext cx="117538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74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11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64" y="5949280"/>
            <a:ext cx="117443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79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31" y="5805264"/>
            <a:ext cx="116871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6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460"/>
            <a:ext cx="117919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0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2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949280"/>
            <a:ext cx="117348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74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7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5786"/>
            <a:ext cx="10717162" cy="554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9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052736"/>
            <a:ext cx="10515484" cy="5662884"/>
            <a:chOff x="263352" y="548680"/>
            <a:chExt cx="11928648" cy="6709569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548680"/>
              <a:ext cx="11687175" cy="5052219"/>
              <a:chOff x="252412" y="1290637"/>
              <a:chExt cx="11687175" cy="505221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2412" y="1290637"/>
                <a:ext cx="11687175" cy="42767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37489" y="5733256"/>
                <a:ext cx="6172200" cy="6096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25" y="5600899"/>
              <a:ext cx="11877675" cy="16573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279576" y="5990648"/>
            <a:ext cx="7848872" cy="572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3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0628"/>
            <a:ext cx="10255398" cy="59073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962227"/>
            <a:ext cx="576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4999371"/>
            <a:ext cx="576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70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11112"/>
            <a:ext cx="10369150" cy="594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9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3346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165" y="1428359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331" y="2207626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120838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979" y="4000357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70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0702678" cy="5455818"/>
            <a:chOff x="407368" y="1268760"/>
            <a:chExt cx="11134725" cy="5689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134725" cy="2333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605043"/>
              <a:ext cx="10287000" cy="3352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3496727"/>
            <a:ext cx="9715890" cy="574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72231"/>
            <a:ext cx="9715890" cy="574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3524" y="5160515"/>
            <a:ext cx="10010538" cy="574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3524" y="6005468"/>
            <a:ext cx="10010538" cy="574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4972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63552" y="321297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8717" y="321297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44028" y="321297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12024" y="3859181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11624" y="4512148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85128" y="5157192"/>
            <a:ext cx="42552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92044" y="5735005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46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0162"/>
            <a:ext cx="1173480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41" y="5686956"/>
            <a:ext cx="1121092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4596" y="3060671"/>
            <a:ext cx="11038969" cy="574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596" y="3810614"/>
            <a:ext cx="11028803" cy="694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641" y="4764798"/>
            <a:ext cx="11200758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641" y="5557837"/>
            <a:ext cx="11210924" cy="679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29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20414"/>
            <a:ext cx="10340324" cy="55375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9947" y="1215643"/>
            <a:ext cx="1011110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57" y="1994911"/>
            <a:ext cx="10245984" cy="642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965269"/>
            <a:ext cx="10245984" cy="525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4618" y="3713119"/>
            <a:ext cx="10245984" cy="56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4618" y="4511772"/>
            <a:ext cx="10245984" cy="56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4618" y="5310425"/>
            <a:ext cx="10245984" cy="56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4618" y="6178526"/>
            <a:ext cx="10245984" cy="56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7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85875"/>
            <a:ext cx="117729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9479" y="4443213"/>
            <a:ext cx="5757161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0851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05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156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53496"/>
            <a:ext cx="10591800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93130" y="3898331"/>
            <a:ext cx="250671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1111" y="4467108"/>
            <a:ext cx="5688632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71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6650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356992"/>
            <a:ext cx="74961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4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3346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094" y="1503675"/>
            <a:ext cx="1011110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31828"/>
            <a:ext cx="1024598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049" y="3384417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652" y="4346515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0652" y="5330363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102108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165" y="1725406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630" y="2504673"/>
            <a:ext cx="10245984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069" y="3530744"/>
            <a:ext cx="102459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7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204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2026-01-20T04:46:06Z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