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4675" y="3019425"/>
            <a:ext cx="5962650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969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1567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362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3472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109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08720"/>
            <a:ext cx="10189168" cy="5766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838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09662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368935"/>
            <a:ext cx="828092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3253086"/>
            <a:ext cx="842493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3632" y="4179060"/>
            <a:ext cx="842493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83632" y="5093460"/>
            <a:ext cx="842493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6920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484784"/>
            <a:ext cx="11144250" cy="4567783"/>
            <a:chOff x="191344" y="1412776"/>
            <a:chExt cx="11144250" cy="456778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412776"/>
              <a:ext cx="11144250" cy="1762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3284984"/>
              <a:ext cx="11144250" cy="26955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832304" y="1476324"/>
            <a:ext cx="2575298" cy="5845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2380424"/>
            <a:ext cx="7128792" cy="688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35760" y="3356992"/>
            <a:ext cx="2575298" cy="5845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054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39475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271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50033"/>
            <a:ext cx="9433668" cy="58731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89222" y="909278"/>
            <a:ext cx="9209277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51859" y="1841923"/>
            <a:ext cx="9332130" cy="5069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27794" y="2696643"/>
            <a:ext cx="9332130" cy="544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27794" y="3564745"/>
            <a:ext cx="9332130" cy="544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27794" y="4432847"/>
            <a:ext cx="9332130" cy="544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27794" y="5266224"/>
            <a:ext cx="9332130" cy="544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27794" y="6099601"/>
            <a:ext cx="9332130" cy="544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81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28534"/>
            <a:ext cx="8393460" cy="533908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6167618"/>
            <a:ext cx="10553700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06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149448"/>
            <a:ext cx="1121169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040699"/>
            <a:ext cx="1121169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989823"/>
            <a:ext cx="1121169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6971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62076"/>
            <a:ext cx="10872138" cy="5992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797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730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78496"/>
            <a:ext cx="10297882" cy="58795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89221" y="909278"/>
            <a:ext cx="10035668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51857" y="1841923"/>
            <a:ext cx="10169545" cy="5069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27792" y="2696643"/>
            <a:ext cx="10169545" cy="544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27792" y="3564745"/>
            <a:ext cx="10169545" cy="544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27792" y="4432847"/>
            <a:ext cx="10169545" cy="544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27792" y="5266224"/>
            <a:ext cx="10169545" cy="544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27792" y="6099601"/>
            <a:ext cx="10169545" cy="544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979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002" y="2093243"/>
            <a:ext cx="1114425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312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96752"/>
            <a:ext cx="10117850" cy="55446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89222" y="1059752"/>
            <a:ext cx="992808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51858" y="1992397"/>
            <a:ext cx="9960636" cy="5069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64805" y="2828919"/>
            <a:ext cx="9947689" cy="544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89825" y="3593471"/>
            <a:ext cx="10027481" cy="544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0929" y="4455882"/>
            <a:ext cx="9941565" cy="544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96298" y="5249572"/>
            <a:ext cx="9884701" cy="544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70928" y="6084318"/>
            <a:ext cx="9884701" cy="544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6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1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268760"/>
            <a:ext cx="5981700" cy="3305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797152"/>
            <a:ext cx="11020425" cy="1619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4757" y="4761316"/>
            <a:ext cx="1121169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4757" y="5652567"/>
            <a:ext cx="1121169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120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48975" cy="439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142" y="5805264"/>
            <a:ext cx="10944225" cy="7524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84820" y="1246728"/>
            <a:ext cx="1070615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5766" y="2241277"/>
            <a:ext cx="10848975" cy="557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1018" y="3192208"/>
            <a:ext cx="10848975" cy="544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7205" y="4085595"/>
            <a:ext cx="10848975" cy="544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3876" y="4978982"/>
            <a:ext cx="10848975" cy="544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3408" y="5878560"/>
            <a:ext cx="10848975" cy="544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997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868025" cy="5257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4820" y="1350903"/>
            <a:ext cx="1070615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5766" y="2345452"/>
            <a:ext cx="10848975" cy="557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1018" y="3296383"/>
            <a:ext cx="10848975" cy="544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7205" y="4189770"/>
            <a:ext cx="10848975" cy="544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3876" y="5083157"/>
            <a:ext cx="10848975" cy="544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3408" y="5982735"/>
            <a:ext cx="10848975" cy="544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5485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8232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0095" y="1293028"/>
            <a:ext cx="1070615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1041" y="2287577"/>
            <a:ext cx="10848975" cy="557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0095" y="3179697"/>
            <a:ext cx="10848975" cy="544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2480" y="4131895"/>
            <a:ext cx="10848975" cy="544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151" y="5025282"/>
            <a:ext cx="10848975" cy="544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8683" y="5924860"/>
            <a:ext cx="10848975" cy="544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346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1100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869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9195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053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542" y="1412776"/>
            <a:ext cx="118395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27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587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2052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744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77600" cy="253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413" y="4077072"/>
            <a:ext cx="11249025" cy="2543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1698" y="1302821"/>
            <a:ext cx="1114322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1436" y="2235465"/>
            <a:ext cx="11291877" cy="6094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7371" y="3090186"/>
            <a:ext cx="11291877" cy="62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131325"/>
            <a:ext cx="11291877" cy="56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4999427"/>
            <a:ext cx="11291877" cy="56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360" y="5925402"/>
            <a:ext cx="11291877" cy="56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859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1122045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1698" y="1904710"/>
            <a:ext cx="1114322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1436" y="2837354"/>
            <a:ext cx="11291877" cy="6094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7371" y="3692075"/>
            <a:ext cx="11291877" cy="62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5695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2026-01-20T05:19:03Z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