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3337" y="3009900"/>
            <a:ext cx="450532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2520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1340768"/>
            <a:ext cx="1692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276872"/>
            <a:ext cx="25202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37820" y="2228956"/>
            <a:ext cx="2538300" cy="5331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28248" y="2258062"/>
            <a:ext cx="25202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9496" y="3049100"/>
            <a:ext cx="2592288" cy="6679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08368" y="4005064"/>
            <a:ext cx="2304256" cy="6679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75420" y="4870133"/>
            <a:ext cx="1368152" cy="6679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686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72825" cy="167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274568"/>
            <a:ext cx="4608512" cy="650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680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2108"/>
            <a:ext cx="10644830" cy="55742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4437112"/>
            <a:ext cx="24482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6093296"/>
            <a:ext cx="1368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74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20525" cy="3419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3267756"/>
            <a:ext cx="11089232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170583"/>
            <a:ext cx="11089232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36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4902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1637" y="1359659"/>
            <a:ext cx="1112221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3803" y="2138926"/>
            <a:ext cx="11270582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0399" y="3138485"/>
            <a:ext cx="1127058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2848" y="4077072"/>
            <a:ext cx="1127058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562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29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805264"/>
            <a:ext cx="11715750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897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15750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301" y="4077072"/>
            <a:ext cx="11677650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306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5157192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702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2522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749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4902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91297" y="4941168"/>
            <a:ext cx="9865096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032" y="5576701"/>
            <a:ext cx="9865096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170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52500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259468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928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3212976"/>
            <a:ext cx="224297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17126" y="3212976"/>
            <a:ext cx="224297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998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8242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4030" y="3208970"/>
            <a:ext cx="1008112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4030" y="4111797"/>
            <a:ext cx="1008112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4030" y="5905873"/>
            <a:ext cx="1008112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673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271587"/>
            <a:ext cx="11906250" cy="4314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223792" y="2115628"/>
            <a:ext cx="223224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85563" y="2115628"/>
            <a:ext cx="2551393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88088" y="3077439"/>
            <a:ext cx="381642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7448" y="4005064"/>
            <a:ext cx="381642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7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7408" y="1286000"/>
            <a:ext cx="10381758" cy="5572000"/>
            <a:chOff x="191344" y="332656"/>
            <a:chExt cx="11796707" cy="65253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332656"/>
              <a:ext cx="11763375" cy="4638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5626" y="4867275"/>
              <a:ext cx="11782425" cy="1990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5769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624840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66546" y="1969233"/>
            <a:ext cx="1236540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66546" y="2675289"/>
            <a:ext cx="1236540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66546" y="3381345"/>
            <a:ext cx="2585438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66546" y="4098975"/>
            <a:ext cx="2945478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66546" y="4828180"/>
            <a:ext cx="2945478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402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661987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1484784"/>
            <a:ext cx="165618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67708" y="2204864"/>
            <a:ext cx="165618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9656" y="2924944"/>
            <a:ext cx="165618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99656" y="3642574"/>
            <a:ext cx="309634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07768" y="4352638"/>
            <a:ext cx="309634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64863" y="5082734"/>
            <a:ext cx="309634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625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696450" cy="2105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34076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809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67727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780928"/>
            <a:ext cx="108012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45405" y="2780928"/>
            <a:ext cx="108012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10493" y="4200722"/>
            <a:ext cx="108012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87070" y="4200722"/>
            <a:ext cx="108012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12196" y="5640882"/>
            <a:ext cx="108012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73968" y="5640882"/>
            <a:ext cx="108012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743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7767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784471"/>
            <a:ext cx="7416824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490527"/>
            <a:ext cx="7416824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859166"/>
            <a:ext cx="10297144" cy="474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702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9195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2179156"/>
            <a:ext cx="43204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3140968"/>
            <a:ext cx="45365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2264" y="3128280"/>
            <a:ext cx="30243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544" y="4011719"/>
            <a:ext cx="30243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203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8235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202870"/>
            <a:ext cx="2880320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082547"/>
            <a:ext cx="2880320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14530" y="3082547"/>
            <a:ext cx="2880320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23543" y="3082547"/>
            <a:ext cx="1989081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3962224"/>
            <a:ext cx="1989081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623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2026-01-20T04:39:51Z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