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3043237"/>
            <a:ext cx="99155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339228"/>
            <a:ext cx="10261104" cy="5518772"/>
            <a:chOff x="191344" y="116632"/>
            <a:chExt cx="11125200" cy="63268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16632"/>
              <a:ext cx="11125200" cy="5562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805264"/>
              <a:ext cx="6219825" cy="638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707014" y="3884703"/>
            <a:ext cx="739350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4722586"/>
            <a:ext cx="831688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5532814"/>
            <a:ext cx="561662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83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90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0994"/>
            <a:ext cx="110966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4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16439"/>
            <a:ext cx="1112520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144593"/>
            <a:ext cx="7056784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072988"/>
            <a:ext cx="9973072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6035867"/>
            <a:ext cx="9973072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50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89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25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340768"/>
            <a:ext cx="417195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095875"/>
            <a:ext cx="11144250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5049942"/>
            <a:ext cx="8496944" cy="608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6068514"/>
            <a:ext cx="8568952" cy="608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19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25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347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13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170118" cy="53632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0414" y="1234560"/>
            <a:ext cx="1003590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580" y="2013827"/>
            <a:ext cx="10169785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176" y="3013386"/>
            <a:ext cx="10169785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625" y="3951973"/>
            <a:ext cx="10169785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2198" y="4890560"/>
            <a:ext cx="10169785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2198" y="5828109"/>
            <a:ext cx="10169785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94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979" y="4221088"/>
            <a:ext cx="1116330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2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1733"/>
            <a:ext cx="111252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195748"/>
            <a:ext cx="784887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24423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669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2026-01-20T04:36:43Z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