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2912" y="2952750"/>
            <a:ext cx="36861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2012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54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57300"/>
            <a:ext cx="100965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69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781522"/>
            <a:ext cx="9865096" cy="6076478"/>
            <a:chOff x="1127448" y="790412"/>
            <a:chExt cx="10297144" cy="63097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540" r="-658"/>
            <a:stretch/>
          </p:blipFill>
          <p:spPr>
            <a:xfrm>
              <a:off x="1127448" y="790412"/>
              <a:ext cx="10297144" cy="460476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2892" y="5395179"/>
              <a:ext cx="9791700" cy="1704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063552" y="5216056"/>
            <a:ext cx="900100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3693" y="6165304"/>
            <a:ext cx="900100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15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268760"/>
            <a:ext cx="10325100" cy="4078560"/>
            <a:chOff x="1055440" y="1268760"/>
            <a:chExt cx="10325100" cy="40785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268760"/>
              <a:ext cx="10325100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4509120"/>
              <a:ext cx="9782175" cy="838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559495" y="3068960"/>
            <a:ext cx="971016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5" y="4336405"/>
            <a:ext cx="971016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07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2965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3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8202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1933" y="141277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875" y="247014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933" y="341654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1933" y="440680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5875" y="548046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47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04937"/>
            <a:ext cx="111442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91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1466850"/>
            <a:ext cx="81248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68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40260"/>
            <a:ext cx="9203926" cy="6017740"/>
            <a:chOff x="1199456" y="764704"/>
            <a:chExt cx="10382250" cy="66830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764704"/>
              <a:ext cx="10382250" cy="4772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04231" y="5733256"/>
              <a:ext cx="10277475" cy="1714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08398" y="770503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2340" y="1656584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2340" y="2561524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92340" y="3441202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92340" y="4378751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92340" y="5200554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2340" y="6080230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44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918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78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75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917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469" y="4105275"/>
            <a:ext cx="1035367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121862"/>
            <a:ext cx="10119742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140434"/>
            <a:ext cx="10119742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6124282"/>
            <a:ext cx="10119742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05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81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16847"/>
            <a:ext cx="1178242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85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70" y="6238875"/>
            <a:ext cx="116871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81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2621"/>
            <a:ext cx="11383960" cy="556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6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1240" cy="540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07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7188"/>
            <a:ext cx="11326810" cy="546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31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93" y="3028950"/>
            <a:ext cx="118205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5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115050"/>
            <a:ext cx="116395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97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69" b="1336"/>
          <a:stretch/>
        </p:blipFill>
        <p:spPr>
          <a:xfrm>
            <a:off x="263352" y="1286807"/>
            <a:ext cx="11665296" cy="557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89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28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395408"/>
            <a:ext cx="1008112" cy="393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4226" y="3395408"/>
            <a:ext cx="675790" cy="393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4505" y="3395408"/>
            <a:ext cx="675790" cy="393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4011091"/>
            <a:ext cx="2160240" cy="432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95407" y="4667269"/>
            <a:ext cx="1129983" cy="432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73868" y="4667269"/>
            <a:ext cx="2862334" cy="432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301208"/>
            <a:ext cx="936104" cy="432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91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19" y="6151128"/>
            <a:ext cx="118110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26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88" b="2047"/>
          <a:stretch/>
        </p:blipFill>
        <p:spPr>
          <a:xfrm>
            <a:off x="263352" y="1278682"/>
            <a:ext cx="11665296" cy="557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35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8725"/>
            <a:ext cx="116586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3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140968"/>
            <a:ext cx="117443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17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492896"/>
            <a:ext cx="115212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80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395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4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99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4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90192"/>
            <a:ext cx="10002860" cy="596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86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58550" cy="146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4249" y="1412776"/>
            <a:ext cx="9827653" cy="4832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007" y="225452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81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06" y="1274293"/>
            <a:ext cx="11394626" cy="548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36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708920"/>
            <a:ext cx="5192116" cy="403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0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29576" cy="53792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282" y="1213672"/>
            <a:ext cx="1032677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224" y="2203928"/>
            <a:ext cx="1032677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224" y="3108868"/>
            <a:ext cx="1032677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4224" y="4092716"/>
            <a:ext cx="1032677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4224" y="4969568"/>
            <a:ext cx="1032677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4224" y="5953416"/>
            <a:ext cx="1032677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61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2395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343" y="190125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285" y="289151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0285" y="386590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29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307683"/>
            <a:ext cx="10873208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93096"/>
            <a:ext cx="11161240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311668"/>
            <a:ext cx="11161240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74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13472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2117" y="206084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389" y="306896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21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67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775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69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34725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1933" y="144516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875" y="243542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178" y="342567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7751" y="445150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5875" y="548867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66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33525"/>
            <a:ext cx="118491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661248"/>
            <a:ext cx="11172825" cy="771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7" y="3549537"/>
            <a:ext cx="1117282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7" y="4568109"/>
            <a:ext cx="1117282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7" y="5667707"/>
            <a:ext cx="1117282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13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918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2958" y="145674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900" y="244699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553" y="343725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398" y="446223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398" y="548721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851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395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988840"/>
            <a:ext cx="33843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2922" y="4581128"/>
            <a:ext cx="10409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61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078" y="4005064"/>
            <a:ext cx="10753725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19888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2636912"/>
            <a:ext cx="38164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5065291"/>
            <a:ext cx="115212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06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5373216"/>
            <a:ext cx="4248472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66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17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30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2026-01-20T04:16:59Z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