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2775" y="3033712"/>
            <a:ext cx="5886450" cy="790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0197" y="1236438"/>
            <a:ext cx="11518452" cy="55852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5972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68125" cy="483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9815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76483"/>
            <a:ext cx="11791950" cy="4981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6279869"/>
            <a:ext cx="11677650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3218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706225" cy="4048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8222" y="5316885"/>
            <a:ext cx="11620500" cy="1485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6718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349" b="33943"/>
          <a:stretch/>
        </p:blipFill>
        <p:spPr>
          <a:xfrm>
            <a:off x="263353" y="1340769"/>
            <a:ext cx="11665296" cy="3240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1557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96700" cy="3276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9355" y="2979068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1082" y="3798218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0484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96700" cy="1495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40060" y="2755167"/>
            <a:ext cx="9968508" cy="4012746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176120" y="4505512"/>
            <a:ext cx="3744416" cy="5219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039694" y="5301208"/>
            <a:ext cx="4880842" cy="5219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039694" y="6018838"/>
            <a:ext cx="4880842" cy="5219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7756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239500" cy="4791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75720" y="1726516"/>
            <a:ext cx="180020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95600" y="2527621"/>
            <a:ext cx="27363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285411" y="3555788"/>
            <a:ext cx="4176464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951984" y="4437112"/>
            <a:ext cx="5400600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951984" y="5247339"/>
            <a:ext cx="5400600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9005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41090"/>
            <a:ext cx="11288710" cy="561691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2761856"/>
            <a:ext cx="10568630" cy="6742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3573016"/>
            <a:ext cx="10712646" cy="6742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4383244"/>
            <a:ext cx="10712646" cy="6742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5440" y="5228197"/>
            <a:ext cx="10712646" cy="6742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55440" y="6038424"/>
            <a:ext cx="10712646" cy="6742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7694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25275" cy="4972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3" y="2907201"/>
            <a:ext cx="11005195" cy="6742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3776236"/>
            <a:ext cx="11155160" cy="6742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4586464"/>
            <a:ext cx="11155160" cy="6742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7408" y="5431417"/>
            <a:ext cx="11155160" cy="6742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8478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7716" y="116632"/>
            <a:ext cx="3533775" cy="7239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929720"/>
            <a:ext cx="9586366" cy="59287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5003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63375" cy="441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0392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0896600" cy="3371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5670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249025" cy="5067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6717" y="1333202"/>
            <a:ext cx="1112221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10478" y="2936300"/>
            <a:ext cx="11270582" cy="7717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26717" y="3845148"/>
            <a:ext cx="11270582" cy="701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20597" y="4631313"/>
            <a:ext cx="11270582" cy="701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37928" y="5497450"/>
            <a:ext cx="11270582" cy="701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26717" y="2143430"/>
            <a:ext cx="1112221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67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268760"/>
            <a:ext cx="9191625" cy="411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3524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9550" cy="501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6814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63352" y="1248168"/>
            <a:ext cx="11791950" cy="5623154"/>
            <a:chOff x="263352" y="1248168"/>
            <a:chExt cx="11791950" cy="5623154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48168"/>
              <a:ext cx="11791950" cy="49911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68127" y="6233147"/>
              <a:ext cx="11687175" cy="6381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209784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366837"/>
            <a:ext cx="11734800" cy="4124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3657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63375" cy="506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2989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43836"/>
            <a:ext cx="11347002" cy="5614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8296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17516"/>
            <a:ext cx="11423202" cy="55404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6403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314</TotalTime>
  <Words>0</Words>
  <Application>Microsoft Office PowerPoint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81</cp:revision>
  <dcterms:created xsi:type="dcterms:W3CDTF">2015-09-16T06:44:00Z</dcterms:created>
  <dcterms:modified xsi:type="dcterms:W3CDTF">2026-01-20T04:53:54Z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