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3067050"/>
            <a:ext cx="82677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013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1" y="4543845"/>
            <a:ext cx="624884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5589240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25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76387"/>
            <a:ext cx="116014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03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014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98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9937106" cy="5923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733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769" y="6161173"/>
            <a:ext cx="1178242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37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94" y="6124575"/>
            <a:ext cx="1173480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61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r="-1124" b="30721"/>
          <a:stretch/>
        </p:blipFill>
        <p:spPr>
          <a:xfrm>
            <a:off x="219124" y="1412776"/>
            <a:ext cx="11953328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56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4259"/>
            <a:ext cx="11763375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" r="140" b="11376"/>
          <a:stretch/>
        </p:blipFill>
        <p:spPr>
          <a:xfrm>
            <a:off x="263352" y="6123735"/>
            <a:ext cx="11737304" cy="692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05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79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74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67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631" y="3212976"/>
            <a:ext cx="11772900" cy="2838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676" y="6100016"/>
            <a:ext cx="1174432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75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4448"/>
            <a:ext cx="11010204" cy="5545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37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6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44325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352" y="6188993"/>
            <a:ext cx="1160145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64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73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21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284984"/>
            <a:ext cx="196046" cy="697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57470" y="3284984"/>
            <a:ext cx="196046" cy="697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28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519790"/>
            <a:ext cx="72728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1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633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8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109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64794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66858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576542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568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776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13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2871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3716" y="1742097"/>
            <a:ext cx="111222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4138" y="2682385"/>
            <a:ext cx="11270582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5345" y="3818091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9360" y="4883636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025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3479" y="351806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3479" y="453870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3479" y="563554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11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325225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7732" y="1769146"/>
            <a:ext cx="111222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757778"/>
            <a:ext cx="11270582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864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39575" cy="1781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877" y="3429000"/>
            <a:ext cx="11191875" cy="1962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0877" y="336200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0877" y="442894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644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7285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851" y="1497807"/>
            <a:ext cx="1112221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122" y="2456138"/>
            <a:ext cx="11270582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502" y="3606734"/>
            <a:ext cx="1127058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226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72850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51032" y="2132856"/>
            <a:ext cx="103705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72967" y="2132856"/>
            <a:ext cx="59544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90366" y="2766492"/>
            <a:ext cx="1017802" cy="50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11624" y="3501008"/>
            <a:ext cx="1017802" cy="50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149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2776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216" y="4509120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26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8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53800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365104"/>
            <a:ext cx="9696450" cy="81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42230" y="2822927"/>
            <a:ext cx="587492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67333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05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95577"/>
            <a:ext cx="10178502" cy="55302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5301208"/>
            <a:ext cx="816227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623731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37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80476"/>
            <a:ext cx="9947620" cy="55543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6021288"/>
            <a:ext cx="42484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39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2026-01-20T04:52:50Z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