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2971800"/>
            <a:ext cx="59150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90271"/>
            <a:ext cx="294322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71" y="1230841"/>
            <a:ext cx="11295954" cy="558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07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97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54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3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37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1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204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3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2026-01-19T03:49:39Z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