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005137"/>
            <a:ext cx="52292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0823"/>
            <a:ext cx="10642548" cy="571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2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85" y="1271318"/>
            <a:ext cx="114966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47034"/>
            <a:ext cx="97726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0482"/>
            <a:ext cx="11229278" cy="557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3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95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61" y="4263493"/>
            <a:ext cx="114966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0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2026-01-19T04:55:52Z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