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2986087"/>
            <a:ext cx="81153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918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5157192"/>
            <a:ext cx="48965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12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15675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996777"/>
            <a:ext cx="626745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70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55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8734"/>
            <a:ext cx="10938964" cy="55992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6021288"/>
            <a:ext cx="6192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7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28712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348880"/>
            <a:ext cx="88569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84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4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57296" cy="531792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16480" y="342900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88088" y="4293096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92344" y="5085184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88088" y="59492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31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046120" cy="584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4293096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62773" y="4970224"/>
            <a:ext cx="9361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07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7300"/>
            <a:ext cx="1173480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6309320"/>
            <a:ext cx="720080" cy="54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509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395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60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728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1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03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63300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2395180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88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2026-01-20T01:50:50Z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