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00312"/>
            <a:ext cx="117252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40768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6698" y="1340768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57192"/>
            <a:ext cx="331236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7832" y="5157192"/>
            <a:ext cx="37886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79750"/>
            <a:ext cx="3744416" cy="77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3780" y="3879750"/>
            <a:ext cx="4693030" cy="77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29200"/>
            <a:ext cx="2160240" cy="77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6770" y="2708920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301208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755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61048"/>
            <a:ext cx="109632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412776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1399" y="2735796"/>
            <a:ext cx="250319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7768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5263" y="3977680"/>
            <a:ext cx="274467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5229200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7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13330"/>
            <a:ext cx="1584176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4540" y="1413330"/>
            <a:ext cx="5155755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7" y="4005064"/>
            <a:ext cx="3168352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301208"/>
            <a:ext cx="2376264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3670" y="5301208"/>
            <a:ext cx="6262810" cy="79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0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05064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2300" y="4005064"/>
            <a:ext cx="274035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73216"/>
            <a:ext cx="22609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195275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64904"/>
            <a:ext cx="26642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6381" y="2564904"/>
            <a:ext cx="179564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980" y="4005064"/>
            <a:ext cx="351077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3831" y="4005064"/>
            <a:ext cx="351077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426" y="2564904"/>
            <a:ext cx="23406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79787"/>
            <a:ext cx="259228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156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473764"/>
            <a:ext cx="3312368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52936"/>
            <a:ext cx="3312368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445224"/>
            <a:ext cx="3528392" cy="65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1043391" cy="5767511"/>
            <a:chOff x="407368" y="1268760"/>
            <a:chExt cx="11043391" cy="5767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020425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434" y="3645024"/>
              <a:ext cx="10982325" cy="2200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4159" y="6093296"/>
              <a:ext cx="10896600" cy="942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6892" y="1295024"/>
            <a:ext cx="6527220" cy="8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80109"/>
            <a:ext cx="5184576" cy="8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8485" y="4780109"/>
            <a:ext cx="4182274" cy="8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434" y="5951325"/>
            <a:ext cx="3107286" cy="8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0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37390"/>
            <a:ext cx="10407102" cy="5820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51650"/>
            <a:ext cx="3528392" cy="741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25144"/>
            <a:ext cx="3528392" cy="741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4228"/>
            <a:ext cx="10658176" cy="5973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356992"/>
            <a:ext cx="41764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9400" y="4725144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49280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9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3384376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708920"/>
            <a:ext cx="1471936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574" y="4077072"/>
            <a:ext cx="3430185" cy="6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72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66247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174788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4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58" y="4941218"/>
            <a:ext cx="239077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340768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005064"/>
            <a:ext cx="3456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72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039789"/>
            <a:ext cx="4780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0120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0336" y="5335933"/>
            <a:ext cx="344570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3733" y="5335933"/>
            <a:ext cx="20924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2880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9308" y="1628800"/>
            <a:ext cx="37748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6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537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84784"/>
            <a:ext cx="56166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4463" y="1484784"/>
            <a:ext cx="36404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45519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0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301208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5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737" y="923925"/>
            <a:ext cx="109537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923924"/>
            <a:ext cx="720080" cy="7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32856"/>
            <a:ext cx="5616624" cy="7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9194" y="3515374"/>
            <a:ext cx="2759454" cy="7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306" y="4748294"/>
            <a:ext cx="1823350" cy="7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8320" y="4759869"/>
            <a:ext cx="3833903" cy="70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157192"/>
            <a:ext cx="30243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2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9249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377" y="5733256"/>
            <a:ext cx="9039225" cy="100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7" y="4711011"/>
            <a:ext cx="316428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5" y="577955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0882" y="5779556"/>
            <a:ext cx="49075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2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8677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36912"/>
            <a:ext cx="28803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229200"/>
            <a:ext cx="28803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4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9439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29523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3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61953"/>
            <a:ext cx="10319096" cy="5983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653136"/>
            <a:ext cx="36724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877272"/>
            <a:ext cx="36724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5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75" y="836712"/>
            <a:ext cx="87915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30684"/>
            <a:ext cx="105727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06896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3084" y="3068960"/>
            <a:ext cx="3647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055118"/>
            <a:ext cx="10400556" cy="5802882"/>
            <a:chOff x="263352" y="1340768"/>
            <a:chExt cx="11696700" cy="675622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3248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25144"/>
              <a:ext cx="10972800" cy="33718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840416" y="1046658"/>
            <a:ext cx="1687588" cy="5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2194905"/>
            <a:ext cx="1687588" cy="5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2158" y="2194905"/>
            <a:ext cx="3078057" cy="5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3044" y="3961938"/>
            <a:ext cx="5325244" cy="61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0416" y="4044501"/>
            <a:ext cx="1687588" cy="5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5930" y="5154902"/>
            <a:ext cx="4534045" cy="5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6812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78092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770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1190" y="4077072"/>
            <a:ext cx="33889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76046"/>
            <a:ext cx="3888432" cy="828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099" y="1376046"/>
            <a:ext cx="3888432" cy="828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330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933056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10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08920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000" y="2708920"/>
            <a:ext cx="34566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677" y="4051387"/>
            <a:ext cx="98180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636912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05064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2026-01-19T12:40:17Z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