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4282" autoAdjust="0"/>
  </p:normalViewPr>
  <p:slideViewPr>
    <p:cSldViewPr showGuides="1">
      <p:cViewPr varScale="1">
        <p:scale>
          <a:sx n="88" d="100"/>
          <a:sy n="88" d="100"/>
        </p:scale>
        <p:origin x="91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162" y="2995612"/>
            <a:ext cx="80676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1537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6875" y="1704326"/>
            <a:ext cx="1100382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3995" y="2595305"/>
            <a:ext cx="11106702" cy="742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9247" y="3592018"/>
            <a:ext cx="11106702" cy="724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576" y="4647703"/>
            <a:ext cx="11106702" cy="724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12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899402" cy="54717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029610"/>
            <a:ext cx="1025133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004642"/>
            <a:ext cx="1025133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929927"/>
            <a:ext cx="1025133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866098"/>
            <a:ext cx="1025133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707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58164" cy="54081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4950" y="2957890"/>
            <a:ext cx="1025133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0934" y="3932922"/>
            <a:ext cx="1025133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0934" y="4858207"/>
            <a:ext cx="1025133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0934" y="5794378"/>
            <a:ext cx="1025133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550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707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62087"/>
            <a:ext cx="112299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1560" y="1453955"/>
            <a:ext cx="1100382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8680" y="2344934"/>
            <a:ext cx="11106702" cy="742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3932" y="3341647"/>
            <a:ext cx="11106702" cy="724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8261" y="4397332"/>
            <a:ext cx="11106702" cy="724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84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084" y="1340768"/>
            <a:ext cx="118110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356992"/>
            <a:ext cx="338437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29804" y="3356992"/>
            <a:ext cx="338437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360" y="4437112"/>
            <a:ext cx="27363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517232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73900" y="5517232"/>
            <a:ext cx="319410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45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633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301418"/>
            <a:ext cx="36004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76794" y="1301418"/>
            <a:ext cx="335976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320" y="4509120"/>
            <a:ext cx="25943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5517232"/>
            <a:ext cx="12714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07838" y="5517232"/>
            <a:ext cx="275205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311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212976"/>
            <a:ext cx="309634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1873" y="3212976"/>
            <a:ext cx="309634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373216"/>
            <a:ext cx="309634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87345" y="5373216"/>
            <a:ext cx="309634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070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157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196752"/>
            <a:ext cx="206667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276872"/>
            <a:ext cx="13681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2276872"/>
            <a:ext cx="36004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3146" y="4365104"/>
            <a:ext cx="4973413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9" y="5445224"/>
            <a:ext cx="295232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509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36965" y="2276872"/>
            <a:ext cx="12241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356992"/>
            <a:ext cx="35283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60" y="3344416"/>
            <a:ext cx="324036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00" y="4354319"/>
            <a:ext cx="324036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63216" y="5445224"/>
            <a:ext cx="324036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608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8420"/>
            <a:ext cx="10858636" cy="5539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1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12109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2818" y="1323323"/>
            <a:ext cx="1100382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9938" y="2214302"/>
            <a:ext cx="11106702" cy="742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5190" y="3211015"/>
            <a:ext cx="11106702" cy="724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9519" y="4266700"/>
            <a:ext cx="11106702" cy="724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3684" y="5198313"/>
            <a:ext cx="11106702" cy="796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034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8110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88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2026-01-20T05:21:12Z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