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3181350"/>
            <a:ext cx="55911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811162"/>
            <a:ext cx="5832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92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10333" y="2769353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4032" y="3324581"/>
            <a:ext cx="377658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3842128"/>
            <a:ext cx="377658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6277" y="4351414"/>
            <a:ext cx="377658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4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88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0406" y="1398645"/>
            <a:ext cx="11229212" cy="310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406" y="1857663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406" y="2405646"/>
            <a:ext cx="11229212" cy="310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0406" y="2873471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0406" y="3394332"/>
            <a:ext cx="11229212" cy="342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72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2026-01-20T03:41:21Z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