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491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2981325"/>
            <a:ext cx="68294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4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966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658" y="1215643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645" y="2324149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645" y="3615694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502" y="4837078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48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9546"/>
            <a:ext cx="10268398" cy="5968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48094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6946" y="4028214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6946" y="5093085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6946" y="6181105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08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78292"/>
            <a:ext cx="116967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990" y="3751532"/>
            <a:ext cx="1102206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982127"/>
            <a:ext cx="1102206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162743"/>
            <a:ext cx="1102206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43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607741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1936" y="3607741"/>
            <a:ext cx="31946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8155" y="4797152"/>
            <a:ext cx="31946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9375" y="4797152"/>
            <a:ext cx="31946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5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44" y="5949280"/>
            <a:ext cx="11201400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671637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2920" y="2671637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6054" y="6009457"/>
            <a:ext cx="30442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04512" y="6009457"/>
            <a:ext cx="12597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20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875"/>
            <a:ext cx="112299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12776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7295" y="2564904"/>
            <a:ext cx="166336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632890"/>
            <a:ext cx="1800200" cy="66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8756" y="3632890"/>
            <a:ext cx="3489332" cy="66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752" y="5960543"/>
            <a:ext cx="3240360" cy="66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184" y="5960543"/>
            <a:ext cx="3489332" cy="66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09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58550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17801"/>
            <a:ext cx="1186815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1715" y="1378051"/>
            <a:ext cx="168148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1170" y="2499121"/>
            <a:ext cx="188041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6416" y="2499121"/>
            <a:ext cx="33676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6416" y="4536266"/>
            <a:ext cx="33676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40071" y="4536266"/>
            <a:ext cx="33676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30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918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628800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1609" y="1628800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3417" y="3933056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4703" y="3933056"/>
            <a:ext cx="28565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596" y="5157192"/>
            <a:ext cx="8918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61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29" b="20422"/>
          <a:stretch/>
        </p:blipFill>
        <p:spPr>
          <a:xfrm>
            <a:off x="191344" y="1412776"/>
            <a:ext cx="11809312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94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889" t="85810" r="-114" b="-399"/>
          <a:stretch/>
        </p:blipFill>
        <p:spPr>
          <a:xfrm>
            <a:off x="623392" y="1340768"/>
            <a:ext cx="11219805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456" y="2348880"/>
            <a:ext cx="11115675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7387" y="1348084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016" y="2201940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615" y="3414886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7387" y="4669985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8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20513"/>
            <a:ext cx="10513166" cy="60695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924944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6946" y="4005064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6946" y="5069935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6946" y="6157955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00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2026-01-20T04:43:50Z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