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52762"/>
            <a:ext cx="5257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39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806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1082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3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8300"/>
            <a:ext cx="9956004" cy="593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25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0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441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458" y="4149080"/>
            <a:ext cx="100298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6090" y="1324934"/>
            <a:ext cx="1011110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000" y="2104201"/>
            <a:ext cx="1024598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596" y="3103760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4045" y="4042347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4045" y="5060919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82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80728"/>
            <a:ext cx="9533780" cy="5734866"/>
            <a:chOff x="1127448" y="764704"/>
            <a:chExt cx="10829925" cy="65824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764704"/>
              <a:ext cx="1082992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661248"/>
              <a:ext cx="1002982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86122" y="5129975"/>
            <a:ext cx="8685289" cy="618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6122" y="5972430"/>
            <a:ext cx="8385605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6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4" y="5850285"/>
            <a:ext cx="116871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3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23" y="5949280"/>
            <a:ext cx="116967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472240" cy="568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682416" cy="5328592"/>
            <a:chOff x="250258" y="1412776"/>
            <a:chExt cx="11725275" cy="6162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1097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258" y="4984651"/>
              <a:ext cx="11725275" cy="259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77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9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877272"/>
            <a:ext cx="116776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3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4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21288"/>
            <a:ext cx="118205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5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904288" cy="5232574"/>
            <a:chOff x="263352" y="260648"/>
            <a:chExt cx="11706225" cy="6144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0648"/>
              <a:ext cx="11706225" cy="532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05264"/>
              <a:ext cx="16192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34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83448"/>
            <a:ext cx="720080" cy="56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0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8200" y="1297694"/>
            <a:ext cx="9756320" cy="413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938" y="1911445"/>
            <a:ext cx="11270582" cy="2453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82" y="5301208"/>
            <a:ext cx="9991725" cy="1362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07568" y="5982244"/>
            <a:ext cx="576064" cy="47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8009" y="5982244"/>
            <a:ext cx="576064" cy="47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5608" y="5982244"/>
            <a:ext cx="1100831" cy="47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2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32740" cy="5500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4301" y="2790142"/>
            <a:ext cx="9649072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88795"/>
            <a:ext cx="9751909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4364412"/>
            <a:ext cx="9823917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5" y="5197790"/>
            <a:ext cx="9823917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4" y="5985985"/>
            <a:ext cx="9823917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0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536" y="2173843"/>
            <a:ext cx="10940457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7" y="3064857"/>
            <a:ext cx="11115302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7" y="4024350"/>
            <a:ext cx="11080576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4840306"/>
            <a:ext cx="11080576" cy="679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900" y="5820071"/>
            <a:ext cx="9823917" cy="617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8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1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1633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693242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331" y="2472509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927" y="3472068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979" y="4451997"/>
            <a:ext cx="11270582" cy="602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90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42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3459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191683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3771" y="2582385"/>
            <a:ext cx="535755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762" y="3230126"/>
            <a:ext cx="1067886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154" y="3896010"/>
            <a:ext cx="44100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583024"/>
            <a:ext cx="57606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960411"/>
            <a:ext cx="74888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9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284118"/>
            <a:ext cx="1062990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351069"/>
            <a:ext cx="88163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4208" y="3964768"/>
            <a:ext cx="9853836" cy="495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3351" y="4624443"/>
            <a:ext cx="9853836" cy="495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3432" y="1268760"/>
            <a:ext cx="9556724" cy="5488096"/>
            <a:chOff x="335360" y="11688"/>
            <a:chExt cx="10893549" cy="6450854"/>
          </a:xfrm>
        </p:grpSpPr>
        <p:grpSp>
          <p:nvGrpSpPr>
            <p:cNvPr id="4" name="组合 3"/>
            <p:cNvGrpSpPr/>
            <p:nvPr/>
          </p:nvGrpSpPr>
          <p:grpSpPr>
            <a:xfrm>
              <a:off x="519328" y="11688"/>
              <a:ext cx="10709581" cy="5581650"/>
              <a:chOff x="447320" y="1340768"/>
              <a:chExt cx="10709581" cy="55816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340768"/>
                <a:ext cx="10677525" cy="19621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7320" y="3302918"/>
                <a:ext cx="10001250" cy="36195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5767217"/>
              <a:ext cx="9029700" cy="695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011230" y="2933513"/>
            <a:ext cx="691909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7004" y="3754315"/>
            <a:ext cx="7533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7004" y="4552969"/>
            <a:ext cx="7533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97004" y="5351621"/>
            <a:ext cx="7533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37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91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5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29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29825" cy="3648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6916" y="229489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916" y="325766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916" y="420402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30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