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48000"/>
            <a:ext cx="73818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9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9720"/>
            <a:ext cx="7233046" cy="669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012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578" y="2276872"/>
            <a:ext cx="9865096" cy="6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578" y="5332588"/>
            <a:ext cx="9865096" cy="6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6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2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1441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5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425537"/>
            <a:ext cx="10263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432536"/>
            <a:ext cx="10263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3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9879804" cy="53558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8065"/>
            <a:ext cx="10263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7412" y="3933056"/>
            <a:ext cx="10263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7964" y="4835881"/>
            <a:ext cx="10263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8516" y="5785005"/>
            <a:ext cx="10263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140" b="16995"/>
          <a:stretch/>
        </p:blipFill>
        <p:spPr>
          <a:xfrm>
            <a:off x="191344" y="1268760"/>
            <a:ext cx="11737304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9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9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3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887" y="1340768"/>
            <a:ext cx="11811000" cy="5071814"/>
            <a:chOff x="391166" y="1340768"/>
            <a:chExt cx="11811000" cy="50718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1166" y="1340768"/>
              <a:ext cx="11811000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978" y="5517232"/>
              <a:ext cx="11763375" cy="895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267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64" y="1269700"/>
            <a:ext cx="11264652" cy="554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0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9744"/>
            <a:ext cx="11345860" cy="560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6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3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41" y="6076950"/>
            <a:ext cx="116967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8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4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89" y="6115269"/>
            <a:ext cx="117633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52" y="6072977"/>
            <a:ext cx="117824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2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234"/>
            <a:ext cx="11288710" cy="551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0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067"/>
            <a:ext cx="11125644" cy="552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0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68075" cy="4133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47528" y="4869160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48691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4984" y="4869160"/>
            <a:ext cx="7234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89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0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10" y="6134100"/>
            <a:ext cx="117348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5454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42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1" y="5052560"/>
            <a:ext cx="11591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81" y="6144772"/>
            <a:ext cx="116586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8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1010204" cy="5398488"/>
            <a:chOff x="263352" y="476672"/>
            <a:chExt cx="11744325" cy="6410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476672"/>
              <a:ext cx="11744325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063" y="5296822"/>
              <a:ext cx="11620500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61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1454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06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3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63" y="1340768"/>
            <a:ext cx="118872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95461"/>
            <a:ext cx="352425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875177"/>
            <a:ext cx="11249025" cy="292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5052" y="2822522"/>
            <a:ext cx="109215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884198"/>
            <a:ext cx="112490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006941"/>
            <a:ext cx="112490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4847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13285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6185" y="2852936"/>
            <a:ext cx="53954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721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444" y="4872069"/>
            <a:ext cx="10660198" cy="463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1444" y="5543399"/>
            <a:ext cx="10660198" cy="463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04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033" y="1582614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662" y="2625337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4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2001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10025"/>
            <a:ext cx="11161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98049"/>
            <a:ext cx="11161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1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165" y="1367926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986" y="2350292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417" y="3466603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507" y="457810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65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27829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15853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727023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5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668" y="1307492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565" y="2301870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49796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78119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67771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4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91937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79961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791131"/>
            <a:ext cx="11017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8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63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206" y="1450697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203" y="2444884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394" y="3573016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57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43075"/>
            <a:ext cx="118205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3815538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5554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1326" y="4535618"/>
            <a:ext cx="265868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5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213285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2132856"/>
            <a:ext cx="13107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829241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1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945211"/>
            <a:ext cx="69532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3787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338262"/>
            <a:ext cx="100965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5661248"/>
            <a:ext cx="999172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359659"/>
            <a:ext cx="8596262" cy="629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76872"/>
            <a:ext cx="10376842" cy="3974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7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488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9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