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3119437"/>
            <a:ext cx="49244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76046"/>
            <a:ext cx="648072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204" y="1376046"/>
            <a:ext cx="93233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1891124"/>
            <a:ext cx="93233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4369" y="1891124"/>
            <a:ext cx="93233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2409313"/>
            <a:ext cx="1584176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2106" y="2887661"/>
            <a:ext cx="223602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32504" y="2866961"/>
            <a:ext cx="93233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330" y="3383788"/>
            <a:ext cx="932331" cy="313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75152" y="3356553"/>
            <a:ext cx="1401168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5663" y="3849035"/>
            <a:ext cx="1067849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9200" y="4331227"/>
            <a:ext cx="1992784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21378" y="4331227"/>
            <a:ext cx="1490846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56492" y="4824606"/>
            <a:ext cx="2275211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95003" y="4824606"/>
            <a:ext cx="1853124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42912" y="4824606"/>
            <a:ext cx="1853124" cy="34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48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0728" y="2780928"/>
            <a:ext cx="51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3001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9015" y="33001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6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5581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077" y="425581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4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823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861" y="1473212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861" y="1874355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861" y="2293416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684578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089692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506380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3923069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51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2026-01-20T03:42:14Z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